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-528" y="-348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5547BC-A66E-4CB3-82A7-EA92D54A06FE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1B3BB24E-D882-4368-ABEF-FA03AF7869D2}">
      <dgm:prSet phldrT="[Text]"/>
      <dgm:spPr/>
      <dgm:t>
        <a:bodyPr/>
        <a:lstStyle/>
        <a:p>
          <a:r>
            <a:rPr lang="en-US" dirty="0" err="1" smtClean="0"/>
            <a:t>Perancangan</a:t>
          </a:r>
          <a:endParaRPr lang="en-US" dirty="0"/>
        </a:p>
      </dgm:t>
    </dgm:pt>
    <dgm:pt modelId="{D97298D0-5CE1-4236-B9EA-49A7B52AB8F3}" type="parTrans" cxnId="{0D819EFA-BE97-43E8-9539-891052236B6F}">
      <dgm:prSet/>
      <dgm:spPr/>
      <dgm:t>
        <a:bodyPr/>
        <a:lstStyle/>
        <a:p>
          <a:endParaRPr lang="en-US"/>
        </a:p>
      </dgm:t>
    </dgm:pt>
    <dgm:pt modelId="{2F64DA46-7305-4A68-9763-7A7246598C36}" type="sibTrans" cxnId="{0D819EFA-BE97-43E8-9539-891052236B6F}">
      <dgm:prSet/>
      <dgm:spPr/>
      <dgm:t>
        <a:bodyPr/>
        <a:lstStyle/>
        <a:p>
          <a:endParaRPr lang="en-US"/>
        </a:p>
      </dgm:t>
    </dgm:pt>
    <dgm:pt modelId="{D78492E9-72D5-468E-9D0B-DC3863F67C19}">
      <dgm:prSet phldrT="[Text]"/>
      <dgm:spPr/>
      <dgm:t>
        <a:bodyPr/>
        <a:lstStyle/>
        <a:p>
          <a:r>
            <a:rPr lang="en-US" dirty="0" err="1" smtClean="0"/>
            <a:t>Perolehan</a:t>
          </a:r>
          <a:endParaRPr lang="en-US" dirty="0"/>
        </a:p>
      </dgm:t>
    </dgm:pt>
    <dgm:pt modelId="{B53A41D6-32A9-4D63-9E38-7F7D9235ED96}" type="parTrans" cxnId="{6131C7AA-7DB9-4169-A089-DF195D6603BE}">
      <dgm:prSet/>
      <dgm:spPr/>
      <dgm:t>
        <a:bodyPr/>
        <a:lstStyle/>
        <a:p>
          <a:endParaRPr lang="en-US"/>
        </a:p>
      </dgm:t>
    </dgm:pt>
    <dgm:pt modelId="{1221CACF-6768-4D2E-9AA3-9E873ECEAC36}" type="sibTrans" cxnId="{6131C7AA-7DB9-4169-A089-DF195D6603BE}">
      <dgm:prSet/>
      <dgm:spPr/>
      <dgm:t>
        <a:bodyPr/>
        <a:lstStyle/>
        <a:p>
          <a:endParaRPr lang="en-US"/>
        </a:p>
      </dgm:t>
    </dgm:pt>
    <dgm:pt modelId="{58697C8A-F252-477C-B6E2-CC0CE44C5D4F}">
      <dgm:prSet phldrT="[Text]"/>
      <dgm:spPr/>
      <dgm:t>
        <a:bodyPr/>
        <a:lstStyle/>
        <a:p>
          <a:r>
            <a:rPr lang="en-US" dirty="0" err="1" smtClean="0"/>
            <a:t>Pentadbiran</a:t>
          </a:r>
          <a:r>
            <a:rPr lang="en-US" dirty="0" smtClean="0"/>
            <a:t> </a:t>
          </a:r>
          <a:r>
            <a:rPr lang="en-US" dirty="0" err="1" smtClean="0"/>
            <a:t>Kontrak</a:t>
          </a:r>
          <a:endParaRPr lang="en-US" dirty="0"/>
        </a:p>
      </dgm:t>
    </dgm:pt>
    <dgm:pt modelId="{DF5BE444-D84F-4A14-837A-93115F1F9F0F}" type="parTrans" cxnId="{6C78708E-C681-405F-AEE8-18EAA062AD8A}">
      <dgm:prSet/>
      <dgm:spPr/>
      <dgm:t>
        <a:bodyPr/>
        <a:lstStyle/>
        <a:p>
          <a:endParaRPr lang="en-US"/>
        </a:p>
      </dgm:t>
    </dgm:pt>
    <dgm:pt modelId="{1C29F6C6-B4AF-43B8-9E47-268470B80D40}" type="sibTrans" cxnId="{6C78708E-C681-405F-AEE8-18EAA062AD8A}">
      <dgm:prSet/>
      <dgm:spPr/>
      <dgm:t>
        <a:bodyPr/>
        <a:lstStyle/>
        <a:p>
          <a:endParaRPr lang="en-US"/>
        </a:p>
      </dgm:t>
    </dgm:pt>
    <dgm:pt modelId="{23C038E8-A4F3-4125-A910-D9089E6983B2}">
      <dgm:prSet phldrT="[Text]"/>
      <dgm:spPr/>
      <dgm:t>
        <a:bodyPr/>
        <a:lstStyle/>
        <a:p>
          <a:r>
            <a:rPr lang="en-US" dirty="0" err="1" smtClean="0"/>
            <a:t>Pelupusan</a:t>
          </a:r>
          <a:endParaRPr lang="en-US" dirty="0"/>
        </a:p>
      </dgm:t>
    </dgm:pt>
    <dgm:pt modelId="{42000E61-7A28-4559-9213-E945A94332B3}" type="parTrans" cxnId="{AB980D88-529D-48E9-B103-21128FA77D6D}">
      <dgm:prSet/>
      <dgm:spPr/>
      <dgm:t>
        <a:bodyPr/>
        <a:lstStyle/>
        <a:p>
          <a:endParaRPr lang="en-US"/>
        </a:p>
      </dgm:t>
    </dgm:pt>
    <dgm:pt modelId="{0FBE138D-E4C0-4874-98BC-0235E1A384DD}" type="sibTrans" cxnId="{AB980D88-529D-48E9-B103-21128FA77D6D}">
      <dgm:prSet/>
      <dgm:spPr/>
      <dgm:t>
        <a:bodyPr/>
        <a:lstStyle/>
        <a:p>
          <a:endParaRPr lang="en-US"/>
        </a:p>
      </dgm:t>
    </dgm:pt>
    <dgm:pt modelId="{381E097C-8E97-4DE7-94B1-9161A763D2D1}" type="pres">
      <dgm:prSet presAssocID="{5F5547BC-A66E-4CB3-82A7-EA92D54A06FE}" presName="compositeShape" presStyleCnt="0">
        <dgm:presLayoutVars>
          <dgm:chMax val="7"/>
          <dgm:dir/>
          <dgm:resizeHandles val="exact"/>
        </dgm:presLayoutVars>
      </dgm:prSet>
      <dgm:spPr/>
    </dgm:pt>
    <dgm:pt modelId="{D723A807-2B14-4CF3-974C-21562643A943}" type="pres">
      <dgm:prSet presAssocID="{5F5547BC-A66E-4CB3-82A7-EA92D54A06FE}" presName="wedge1" presStyleLbl="node1" presStyleIdx="0" presStyleCnt="4"/>
      <dgm:spPr/>
      <dgm:t>
        <a:bodyPr/>
        <a:lstStyle/>
        <a:p>
          <a:endParaRPr lang="en-US"/>
        </a:p>
      </dgm:t>
    </dgm:pt>
    <dgm:pt modelId="{B9D1D7C4-ED89-4208-8B4C-68EA7C6F8B0F}" type="pres">
      <dgm:prSet presAssocID="{5F5547BC-A66E-4CB3-82A7-EA92D54A06FE}" presName="dummy1a" presStyleCnt="0"/>
      <dgm:spPr/>
    </dgm:pt>
    <dgm:pt modelId="{30E15B0D-4D65-44C5-9C21-2D8B86BED982}" type="pres">
      <dgm:prSet presAssocID="{5F5547BC-A66E-4CB3-82A7-EA92D54A06FE}" presName="dummy1b" presStyleCnt="0"/>
      <dgm:spPr/>
    </dgm:pt>
    <dgm:pt modelId="{9CD2BB76-5166-45E5-9425-60E670C4A139}" type="pres">
      <dgm:prSet presAssocID="{5F5547BC-A66E-4CB3-82A7-EA92D54A06FE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D23288-C316-42D5-A792-F635B501D6D6}" type="pres">
      <dgm:prSet presAssocID="{5F5547BC-A66E-4CB3-82A7-EA92D54A06FE}" presName="wedge2" presStyleLbl="node1" presStyleIdx="1" presStyleCnt="4"/>
      <dgm:spPr/>
      <dgm:t>
        <a:bodyPr/>
        <a:lstStyle/>
        <a:p>
          <a:endParaRPr lang="en-US"/>
        </a:p>
      </dgm:t>
    </dgm:pt>
    <dgm:pt modelId="{F4FFBDA3-8728-467B-9E43-86C68054537E}" type="pres">
      <dgm:prSet presAssocID="{5F5547BC-A66E-4CB3-82A7-EA92D54A06FE}" presName="dummy2a" presStyleCnt="0"/>
      <dgm:spPr/>
    </dgm:pt>
    <dgm:pt modelId="{3A3D10A1-968E-4986-ACAD-78461B137C02}" type="pres">
      <dgm:prSet presAssocID="{5F5547BC-A66E-4CB3-82A7-EA92D54A06FE}" presName="dummy2b" presStyleCnt="0"/>
      <dgm:spPr/>
    </dgm:pt>
    <dgm:pt modelId="{7AD070E8-4798-4CB1-B07F-0A76344A69E7}" type="pres">
      <dgm:prSet presAssocID="{5F5547BC-A66E-4CB3-82A7-EA92D54A06FE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F4F9FF-7BC9-472D-9EFD-75BED25AC759}" type="pres">
      <dgm:prSet presAssocID="{5F5547BC-A66E-4CB3-82A7-EA92D54A06FE}" presName="wedge3" presStyleLbl="node1" presStyleIdx="2" presStyleCnt="4"/>
      <dgm:spPr/>
      <dgm:t>
        <a:bodyPr/>
        <a:lstStyle/>
        <a:p>
          <a:endParaRPr lang="en-US"/>
        </a:p>
      </dgm:t>
    </dgm:pt>
    <dgm:pt modelId="{03A24B23-9842-499E-9255-83E96289EA0A}" type="pres">
      <dgm:prSet presAssocID="{5F5547BC-A66E-4CB3-82A7-EA92D54A06FE}" presName="dummy3a" presStyleCnt="0"/>
      <dgm:spPr/>
    </dgm:pt>
    <dgm:pt modelId="{416BF10C-01FD-45E0-BCA7-2F7A33C9B6F4}" type="pres">
      <dgm:prSet presAssocID="{5F5547BC-A66E-4CB3-82A7-EA92D54A06FE}" presName="dummy3b" presStyleCnt="0"/>
      <dgm:spPr/>
    </dgm:pt>
    <dgm:pt modelId="{33872333-C70C-4E01-88B6-FA5861C96C1F}" type="pres">
      <dgm:prSet presAssocID="{5F5547BC-A66E-4CB3-82A7-EA92D54A06FE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5BE1B3-9BC7-44A0-8FF1-B1C693A27E8B}" type="pres">
      <dgm:prSet presAssocID="{5F5547BC-A66E-4CB3-82A7-EA92D54A06FE}" presName="wedge4" presStyleLbl="node1" presStyleIdx="3" presStyleCnt="4"/>
      <dgm:spPr/>
      <dgm:t>
        <a:bodyPr/>
        <a:lstStyle/>
        <a:p>
          <a:endParaRPr lang="en-US"/>
        </a:p>
      </dgm:t>
    </dgm:pt>
    <dgm:pt modelId="{86EE5916-EA4D-4C23-9CEE-590152623042}" type="pres">
      <dgm:prSet presAssocID="{5F5547BC-A66E-4CB3-82A7-EA92D54A06FE}" presName="dummy4a" presStyleCnt="0"/>
      <dgm:spPr/>
    </dgm:pt>
    <dgm:pt modelId="{8503651D-D0CB-4ABF-B2D5-F073A61B1A6C}" type="pres">
      <dgm:prSet presAssocID="{5F5547BC-A66E-4CB3-82A7-EA92D54A06FE}" presName="dummy4b" presStyleCnt="0"/>
      <dgm:spPr/>
    </dgm:pt>
    <dgm:pt modelId="{D20B31D3-44D5-437D-88DA-2111FD2F0D3C}" type="pres">
      <dgm:prSet presAssocID="{5F5547BC-A66E-4CB3-82A7-EA92D54A06FE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C9789C-4B2C-48A1-8F3B-C4A3A97582C8}" type="pres">
      <dgm:prSet presAssocID="{2F64DA46-7305-4A68-9763-7A7246598C36}" presName="arrowWedge1" presStyleLbl="fgSibTrans2D1" presStyleIdx="0" presStyleCnt="4"/>
      <dgm:spPr/>
    </dgm:pt>
    <dgm:pt modelId="{0BFCFA98-92F4-40BB-95A6-5E31FA48D646}" type="pres">
      <dgm:prSet presAssocID="{1221CACF-6768-4D2E-9AA3-9E873ECEAC36}" presName="arrowWedge2" presStyleLbl="fgSibTrans2D1" presStyleIdx="1" presStyleCnt="4"/>
      <dgm:spPr/>
    </dgm:pt>
    <dgm:pt modelId="{8CB3047F-529E-4926-B6A6-3EC40FCCCA07}" type="pres">
      <dgm:prSet presAssocID="{1C29F6C6-B4AF-43B8-9E47-268470B80D40}" presName="arrowWedge3" presStyleLbl="fgSibTrans2D1" presStyleIdx="2" presStyleCnt="4"/>
      <dgm:spPr/>
    </dgm:pt>
    <dgm:pt modelId="{D8BBA9F8-E11B-44EF-969A-47BD402E99B3}" type="pres">
      <dgm:prSet presAssocID="{0FBE138D-E4C0-4874-98BC-0235E1A384DD}" presName="arrowWedge4" presStyleLbl="fgSibTrans2D1" presStyleIdx="3" presStyleCnt="4"/>
      <dgm:spPr/>
    </dgm:pt>
  </dgm:ptLst>
  <dgm:cxnLst>
    <dgm:cxn modelId="{70254342-8C37-4FB0-8084-172A850F6389}" type="presOf" srcId="{5F5547BC-A66E-4CB3-82A7-EA92D54A06FE}" destId="{381E097C-8E97-4DE7-94B1-9161A763D2D1}" srcOrd="0" destOrd="0" presId="urn:microsoft.com/office/officeart/2005/8/layout/cycle8"/>
    <dgm:cxn modelId="{0D819EFA-BE97-43E8-9539-891052236B6F}" srcId="{5F5547BC-A66E-4CB3-82A7-EA92D54A06FE}" destId="{1B3BB24E-D882-4368-ABEF-FA03AF7869D2}" srcOrd="0" destOrd="0" parTransId="{D97298D0-5CE1-4236-B9EA-49A7B52AB8F3}" sibTransId="{2F64DA46-7305-4A68-9763-7A7246598C36}"/>
    <dgm:cxn modelId="{A72240AC-581B-45AA-8686-7E180C7C902E}" type="presOf" srcId="{1B3BB24E-D882-4368-ABEF-FA03AF7869D2}" destId="{D723A807-2B14-4CF3-974C-21562643A943}" srcOrd="0" destOrd="0" presId="urn:microsoft.com/office/officeart/2005/8/layout/cycle8"/>
    <dgm:cxn modelId="{6C78708E-C681-405F-AEE8-18EAA062AD8A}" srcId="{5F5547BC-A66E-4CB3-82A7-EA92D54A06FE}" destId="{58697C8A-F252-477C-B6E2-CC0CE44C5D4F}" srcOrd="2" destOrd="0" parTransId="{DF5BE444-D84F-4A14-837A-93115F1F9F0F}" sibTransId="{1C29F6C6-B4AF-43B8-9E47-268470B80D40}"/>
    <dgm:cxn modelId="{6131C7AA-7DB9-4169-A089-DF195D6603BE}" srcId="{5F5547BC-A66E-4CB3-82A7-EA92D54A06FE}" destId="{D78492E9-72D5-468E-9D0B-DC3863F67C19}" srcOrd="1" destOrd="0" parTransId="{B53A41D6-32A9-4D63-9E38-7F7D9235ED96}" sibTransId="{1221CACF-6768-4D2E-9AA3-9E873ECEAC36}"/>
    <dgm:cxn modelId="{D6E2E474-7C57-4B38-B8F9-CA13BD41717C}" type="presOf" srcId="{D78492E9-72D5-468E-9D0B-DC3863F67C19}" destId="{7AD070E8-4798-4CB1-B07F-0A76344A69E7}" srcOrd="1" destOrd="0" presId="urn:microsoft.com/office/officeart/2005/8/layout/cycle8"/>
    <dgm:cxn modelId="{9AC3D2C6-4265-48B1-BD70-5F0A73C3E7A5}" type="presOf" srcId="{23C038E8-A4F3-4125-A910-D9089E6983B2}" destId="{A85BE1B3-9BC7-44A0-8FF1-B1C693A27E8B}" srcOrd="0" destOrd="0" presId="urn:microsoft.com/office/officeart/2005/8/layout/cycle8"/>
    <dgm:cxn modelId="{CFB77294-DC4D-45C8-A2F3-AE4195D4C148}" type="presOf" srcId="{23C038E8-A4F3-4125-A910-D9089E6983B2}" destId="{D20B31D3-44D5-437D-88DA-2111FD2F0D3C}" srcOrd="1" destOrd="0" presId="urn:microsoft.com/office/officeart/2005/8/layout/cycle8"/>
    <dgm:cxn modelId="{7FFAAEB3-745C-4D53-9F71-72354262E56C}" type="presOf" srcId="{58697C8A-F252-477C-B6E2-CC0CE44C5D4F}" destId="{33872333-C70C-4E01-88B6-FA5861C96C1F}" srcOrd="1" destOrd="0" presId="urn:microsoft.com/office/officeart/2005/8/layout/cycle8"/>
    <dgm:cxn modelId="{82CC6B83-7117-454C-BE09-D6A18ED6BB4B}" type="presOf" srcId="{1B3BB24E-D882-4368-ABEF-FA03AF7869D2}" destId="{9CD2BB76-5166-45E5-9425-60E670C4A139}" srcOrd="1" destOrd="0" presId="urn:microsoft.com/office/officeart/2005/8/layout/cycle8"/>
    <dgm:cxn modelId="{AB980D88-529D-48E9-B103-21128FA77D6D}" srcId="{5F5547BC-A66E-4CB3-82A7-EA92D54A06FE}" destId="{23C038E8-A4F3-4125-A910-D9089E6983B2}" srcOrd="3" destOrd="0" parTransId="{42000E61-7A28-4559-9213-E945A94332B3}" sibTransId="{0FBE138D-E4C0-4874-98BC-0235E1A384DD}"/>
    <dgm:cxn modelId="{9AEB7AE6-27E1-4C96-BBD1-6E2D364C7FA2}" type="presOf" srcId="{D78492E9-72D5-468E-9D0B-DC3863F67C19}" destId="{D0D23288-C316-42D5-A792-F635B501D6D6}" srcOrd="0" destOrd="0" presId="urn:microsoft.com/office/officeart/2005/8/layout/cycle8"/>
    <dgm:cxn modelId="{9E3A1802-52B7-42D8-99E0-785DB009353D}" type="presOf" srcId="{58697C8A-F252-477C-B6E2-CC0CE44C5D4F}" destId="{F7F4F9FF-7BC9-472D-9EFD-75BED25AC759}" srcOrd="0" destOrd="0" presId="urn:microsoft.com/office/officeart/2005/8/layout/cycle8"/>
    <dgm:cxn modelId="{CD61451E-D48F-42EE-A9D7-2A1C9744E282}" type="presParOf" srcId="{381E097C-8E97-4DE7-94B1-9161A763D2D1}" destId="{D723A807-2B14-4CF3-974C-21562643A943}" srcOrd="0" destOrd="0" presId="urn:microsoft.com/office/officeart/2005/8/layout/cycle8"/>
    <dgm:cxn modelId="{9B0933C1-7D88-451D-B6DE-0FA78F369578}" type="presParOf" srcId="{381E097C-8E97-4DE7-94B1-9161A763D2D1}" destId="{B9D1D7C4-ED89-4208-8B4C-68EA7C6F8B0F}" srcOrd="1" destOrd="0" presId="urn:microsoft.com/office/officeart/2005/8/layout/cycle8"/>
    <dgm:cxn modelId="{F7996977-0DE6-46AE-8486-2AF4F69F1D15}" type="presParOf" srcId="{381E097C-8E97-4DE7-94B1-9161A763D2D1}" destId="{30E15B0D-4D65-44C5-9C21-2D8B86BED982}" srcOrd="2" destOrd="0" presId="urn:microsoft.com/office/officeart/2005/8/layout/cycle8"/>
    <dgm:cxn modelId="{32A6F7DA-5985-4395-A4A5-2798DE6602C5}" type="presParOf" srcId="{381E097C-8E97-4DE7-94B1-9161A763D2D1}" destId="{9CD2BB76-5166-45E5-9425-60E670C4A139}" srcOrd="3" destOrd="0" presId="urn:microsoft.com/office/officeart/2005/8/layout/cycle8"/>
    <dgm:cxn modelId="{202FA59B-751A-417C-B5FA-32CB22555451}" type="presParOf" srcId="{381E097C-8E97-4DE7-94B1-9161A763D2D1}" destId="{D0D23288-C316-42D5-A792-F635B501D6D6}" srcOrd="4" destOrd="0" presId="urn:microsoft.com/office/officeart/2005/8/layout/cycle8"/>
    <dgm:cxn modelId="{9CCB03E1-8813-4AF6-AD98-0553B181E8BD}" type="presParOf" srcId="{381E097C-8E97-4DE7-94B1-9161A763D2D1}" destId="{F4FFBDA3-8728-467B-9E43-86C68054537E}" srcOrd="5" destOrd="0" presId="urn:microsoft.com/office/officeart/2005/8/layout/cycle8"/>
    <dgm:cxn modelId="{F8270DA4-E8A4-4DDE-ADC8-E3CA17948747}" type="presParOf" srcId="{381E097C-8E97-4DE7-94B1-9161A763D2D1}" destId="{3A3D10A1-968E-4986-ACAD-78461B137C02}" srcOrd="6" destOrd="0" presId="urn:microsoft.com/office/officeart/2005/8/layout/cycle8"/>
    <dgm:cxn modelId="{C4AEB4EA-89BC-410D-97D3-4CE9C44A818F}" type="presParOf" srcId="{381E097C-8E97-4DE7-94B1-9161A763D2D1}" destId="{7AD070E8-4798-4CB1-B07F-0A76344A69E7}" srcOrd="7" destOrd="0" presId="urn:microsoft.com/office/officeart/2005/8/layout/cycle8"/>
    <dgm:cxn modelId="{A670B372-1528-4BC2-910E-818C5946F49F}" type="presParOf" srcId="{381E097C-8E97-4DE7-94B1-9161A763D2D1}" destId="{F7F4F9FF-7BC9-472D-9EFD-75BED25AC759}" srcOrd="8" destOrd="0" presId="urn:microsoft.com/office/officeart/2005/8/layout/cycle8"/>
    <dgm:cxn modelId="{D1CC8AC8-E815-4F76-8A0E-8C2EA6E9CA20}" type="presParOf" srcId="{381E097C-8E97-4DE7-94B1-9161A763D2D1}" destId="{03A24B23-9842-499E-9255-83E96289EA0A}" srcOrd="9" destOrd="0" presId="urn:microsoft.com/office/officeart/2005/8/layout/cycle8"/>
    <dgm:cxn modelId="{407C7190-834F-40C6-A903-667952CAE513}" type="presParOf" srcId="{381E097C-8E97-4DE7-94B1-9161A763D2D1}" destId="{416BF10C-01FD-45E0-BCA7-2F7A33C9B6F4}" srcOrd="10" destOrd="0" presId="urn:microsoft.com/office/officeart/2005/8/layout/cycle8"/>
    <dgm:cxn modelId="{5E0A4307-09AC-4318-8709-E1FB56BA39F7}" type="presParOf" srcId="{381E097C-8E97-4DE7-94B1-9161A763D2D1}" destId="{33872333-C70C-4E01-88B6-FA5861C96C1F}" srcOrd="11" destOrd="0" presId="urn:microsoft.com/office/officeart/2005/8/layout/cycle8"/>
    <dgm:cxn modelId="{E11CEE78-915F-4F84-A142-E2609C9DE1AF}" type="presParOf" srcId="{381E097C-8E97-4DE7-94B1-9161A763D2D1}" destId="{A85BE1B3-9BC7-44A0-8FF1-B1C693A27E8B}" srcOrd="12" destOrd="0" presId="urn:microsoft.com/office/officeart/2005/8/layout/cycle8"/>
    <dgm:cxn modelId="{002FBBAB-08B7-4A53-BD04-102F31433F0F}" type="presParOf" srcId="{381E097C-8E97-4DE7-94B1-9161A763D2D1}" destId="{86EE5916-EA4D-4C23-9CEE-590152623042}" srcOrd="13" destOrd="0" presId="urn:microsoft.com/office/officeart/2005/8/layout/cycle8"/>
    <dgm:cxn modelId="{F3F9957F-50D9-4523-B34B-67D0B7CF54FA}" type="presParOf" srcId="{381E097C-8E97-4DE7-94B1-9161A763D2D1}" destId="{8503651D-D0CB-4ABF-B2D5-F073A61B1A6C}" srcOrd="14" destOrd="0" presId="urn:microsoft.com/office/officeart/2005/8/layout/cycle8"/>
    <dgm:cxn modelId="{C2C5A11A-E419-4554-BE0A-813FAFF3B0A5}" type="presParOf" srcId="{381E097C-8E97-4DE7-94B1-9161A763D2D1}" destId="{D20B31D3-44D5-437D-88DA-2111FD2F0D3C}" srcOrd="15" destOrd="0" presId="urn:microsoft.com/office/officeart/2005/8/layout/cycle8"/>
    <dgm:cxn modelId="{B635F6AC-3F4A-4E70-A4A3-CD4FB5FB8B64}" type="presParOf" srcId="{381E097C-8E97-4DE7-94B1-9161A763D2D1}" destId="{A2C9789C-4B2C-48A1-8F3B-C4A3A97582C8}" srcOrd="16" destOrd="0" presId="urn:microsoft.com/office/officeart/2005/8/layout/cycle8"/>
    <dgm:cxn modelId="{A948F98F-B71B-4344-99F7-02F247DA4AE3}" type="presParOf" srcId="{381E097C-8E97-4DE7-94B1-9161A763D2D1}" destId="{0BFCFA98-92F4-40BB-95A6-5E31FA48D646}" srcOrd="17" destOrd="0" presId="urn:microsoft.com/office/officeart/2005/8/layout/cycle8"/>
    <dgm:cxn modelId="{74BF1957-BF6F-4552-90DA-52B9247383A9}" type="presParOf" srcId="{381E097C-8E97-4DE7-94B1-9161A763D2D1}" destId="{8CB3047F-529E-4926-B6A6-3EC40FCCCA07}" srcOrd="18" destOrd="0" presId="urn:microsoft.com/office/officeart/2005/8/layout/cycle8"/>
    <dgm:cxn modelId="{48EE854A-8212-411C-8A20-886FD5CDE6E0}" type="presParOf" srcId="{381E097C-8E97-4DE7-94B1-9161A763D2D1}" destId="{D8BBA9F8-E11B-44EF-969A-47BD402E99B3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FE54F9E-1636-43D3-8431-DE3F3AD9753C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FF7FCA8-24A6-4DD4-8B74-8E66F1F81893}">
      <dgm:prSet/>
      <dgm:spPr/>
      <dgm:t>
        <a:bodyPr/>
        <a:lstStyle/>
        <a:p>
          <a:pPr rtl="0"/>
          <a:r>
            <a:rPr lang="en-US" smtClean="0"/>
            <a:t>Peti Tawaran</a:t>
          </a:r>
          <a:endParaRPr lang="en-US"/>
        </a:p>
      </dgm:t>
    </dgm:pt>
    <dgm:pt modelId="{767E39FF-54E8-448B-BAA8-D75546587EF1}" type="parTrans" cxnId="{B010CC09-D9EE-48D4-9157-0705D19BF0A2}">
      <dgm:prSet/>
      <dgm:spPr/>
      <dgm:t>
        <a:bodyPr/>
        <a:lstStyle/>
        <a:p>
          <a:endParaRPr lang="en-US"/>
        </a:p>
      </dgm:t>
    </dgm:pt>
    <dgm:pt modelId="{CCA2C631-E8AE-46C1-ACC4-1D64E16FB658}" type="sibTrans" cxnId="{B010CC09-D9EE-48D4-9157-0705D19BF0A2}">
      <dgm:prSet/>
      <dgm:spPr/>
      <dgm:t>
        <a:bodyPr/>
        <a:lstStyle/>
        <a:p>
          <a:endParaRPr lang="en-US"/>
        </a:p>
      </dgm:t>
    </dgm:pt>
    <dgm:pt modelId="{40D30A1B-1227-44F7-A8CB-EB4989082D67}">
      <dgm:prSet/>
      <dgm:spPr/>
      <dgm:t>
        <a:bodyPr/>
        <a:lstStyle/>
        <a:p>
          <a:pPr rtl="0"/>
          <a:r>
            <a:rPr lang="en-US" smtClean="0"/>
            <a:t>Tawaran lewat</a:t>
          </a:r>
          <a:endParaRPr lang="en-US"/>
        </a:p>
      </dgm:t>
    </dgm:pt>
    <dgm:pt modelId="{A93B5EF2-486F-4B21-9E3F-04558A881D11}" type="parTrans" cxnId="{743099F3-61D3-4804-ABBB-DF34E96EED81}">
      <dgm:prSet/>
      <dgm:spPr/>
      <dgm:t>
        <a:bodyPr/>
        <a:lstStyle/>
        <a:p>
          <a:endParaRPr lang="en-US"/>
        </a:p>
      </dgm:t>
    </dgm:pt>
    <dgm:pt modelId="{0125796E-D757-4FAA-BCAE-EF4DD0BA5026}" type="sibTrans" cxnId="{743099F3-61D3-4804-ABBB-DF34E96EED81}">
      <dgm:prSet/>
      <dgm:spPr/>
      <dgm:t>
        <a:bodyPr/>
        <a:lstStyle/>
        <a:p>
          <a:endParaRPr lang="en-US"/>
        </a:p>
      </dgm:t>
    </dgm:pt>
    <dgm:pt modelId="{14D6F871-E28C-4C08-8CE2-264C81CF3411}">
      <dgm:prSet/>
      <dgm:spPr/>
      <dgm:t>
        <a:bodyPr/>
        <a:lstStyle/>
        <a:p>
          <a:pPr rtl="0"/>
          <a:r>
            <a:rPr lang="en-US" smtClean="0"/>
            <a:t>Anggaran Jabatan</a:t>
          </a:r>
          <a:endParaRPr lang="en-US"/>
        </a:p>
      </dgm:t>
    </dgm:pt>
    <dgm:pt modelId="{150F9B01-B6C2-4E82-AD34-EA6435D5485A}" type="parTrans" cxnId="{27CA40EE-32C5-415A-9F8A-6AC9FBFFEA04}">
      <dgm:prSet/>
      <dgm:spPr/>
      <dgm:t>
        <a:bodyPr/>
        <a:lstStyle/>
        <a:p>
          <a:endParaRPr lang="en-US"/>
        </a:p>
      </dgm:t>
    </dgm:pt>
    <dgm:pt modelId="{F1FC8B3B-C7B9-405A-96AB-FC911E778BE1}" type="sibTrans" cxnId="{27CA40EE-32C5-415A-9F8A-6AC9FBFFEA04}">
      <dgm:prSet/>
      <dgm:spPr/>
      <dgm:t>
        <a:bodyPr/>
        <a:lstStyle/>
        <a:p>
          <a:endParaRPr lang="en-US"/>
        </a:p>
      </dgm:t>
    </dgm:pt>
    <dgm:pt modelId="{80084CE5-554F-49F7-8F90-0E1233592990}" type="pres">
      <dgm:prSet presAssocID="{CFE54F9E-1636-43D3-8431-DE3F3AD9753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E3E514-16C5-4B8F-98B1-F0DDE9B31A1F}" type="pres">
      <dgm:prSet presAssocID="{CFF7FCA8-24A6-4DD4-8B74-8E66F1F8189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839AD3-C9EF-471D-A97D-8632FD1BE273}" type="pres">
      <dgm:prSet presAssocID="{CFF7FCA8-24A6-4DD4-8B74-8E66F1F81893}" presName="spNode" presStyleCnt="0"/>
      <dgm:spPr/>
    </dgm:pt>
    <dgm:pt modelId="{5AEFCCC5-FFE9-4477-817B-BCDA56F28341}" type="pres">
      <dgm:prSet presAssocID="{CCA2C631-E8AE-46C1-ACC4-1D64E16FB658}" presName="sibTrans" presStyleLbl="sibTrans1D1" presStyleIdx="0" presStyleCnt="3"/>
      <dgm:spPr/>
      <dgm:t>
        <a:bodyPr/>
        <a:lstStyle/>
        <a:p>
          <a:endParaRPr lang="en-US"/>
        </a:p>
      </dgm:t>
    </dgm:pt>
    <dgm:pt modelId="{C6FCF52E-99AA-4969-B554-FEAD44E84D51}" type="pres">
      <dgm:prSet presAssocID="{40D30A1B-1227-44F7-A8CB-EB4989082D6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6145E6-A02B-432C-B366-DEA9545B3441}" type="pres">
      <dgm:prSet presAssocID="{40D30A1B-1227-44F7-A8CB-EB4989082D67}" presName="spNode" presStyleCnt="0"/>
      <dgm:spPr/>
    </dgm:pt>
    <dgm:pt modelId="{C56E1E5A-5274-4BCA-B2A0-F453348AF477}" type="pres">
      <dgm:prSet presAssocID="{0125796E-D757-4FAA-BCAE-EF4DD0BA5026}" presName="sibTrans" presStyleLbl="sibTrans1D1" presStyleIdx="1" presStyleCnt="3"/>
      <dgm:spPr/>
      <dgm:t>
        <a:bodyPr/>
        <a:lstStyle/>
        <a:p>
          <a:endParaRPr lang="en-US"/>
        </a:p>
      </dgm:t>
    </dgm:pt>
    <dgm:pt modelId="{BB9E2FAE-4BBB-468B-9F20-DA2B3153D76A}" type="pres">
      <dgm:prSet presAssocID="{14D6F871-E28C-4C08-8CE2-264C81CF341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3F2001-3F56-45C6-B97F-4E5DCDC2BF3F}" type="pres">
      <dgm:prSet presAssocID="{14D6F871-E28C-4C08-8CE2-264C81CF3411}" presName="spNode" presStyleCnt="0"/>
      <dgm:spPr/>
    </dgm:pt>
    <dgm:pt modelId="{5789266B-5F8F-4C53-B3E0-6A4E9A93A03A}" type="pres">
      <dgm:prSet presAssocID="{F1FC8B3B-C7B9-405A-96AB-FC911E778BE1}" presName="sibTrans" presStyleLbl="sibTrans1D1" presStyleIdx="2" presStyleCnt="3"/>
      <dgm:spPr/>
      <dgm:t>
        <a:bodyPr/>
        <a:lstStyle/>
        <a:p>
          <a:endParaRPr lang="en-US"/>
        </a:p>
      </dgm:t>
    </dgm:pt>
  </dgm:ptLst>
  <dgm:cxnLst>
    <dgm:cxn modelId="{27CA40EE-32C5-415A-9F8A-6AC9FBFFEA04}" srcId="{CFE54F9E-1636-43D3-8431-DE3F3AD9753C}" destId="{14D6F871-E28C-4C08-8CE2-264C81CF3411}" srcOrd="2" destOrd="0" parTransId="{150F9B01-B6C2-4E82-AD34-EA6435D5485A}" sibTransId="{F1FC8B3B-C7B9-405A-96AB-FC911E778BE1}"/>
    <dgm:cxn modelId="{D95B85E1-D50E-4621-9CF1-4DBEDC7CF8DE}" type="presOf" srcId="{CFF7FCA8-24A6-4DD4-8B74-8E66F1F81893}" destId="{D2E3E514-16C5-4B8F-98B1-F0DDE9B31A1F}" srcOrd="0" destOrd="0" presId="urn:microsoft.com/office/officeart/2005/8/layout/cycle6"/>
    <dgm:cxn modelId="{B7B8B618-02E4-4CE8-86C7-7581EFCF7C60}" type="presOf" srcId="{F1FC8B3B-C7B9-405A-96AB-FC911E778BE1}" destId="{5789266B-5F8F-4C53-B3E0-6A4E9A93A03A}" srcOrd="0" destOrd="0" presId="urn:microsoft.com/office/officeart/2005/8/layout/cycle6"/>
    <dgm:cxn modelId="{A91EB914-509B-4398-A367-FD15D36B9C2E}" type="presOf" srcId="{CFE54F9E-1636-43D3-8431-DE3F3AD9753C}" destId="{80084CE5-554F-49F7-8F90-0E1233592990}" srcOrd="0" destOrd="0" presId="urn:microsoft.com/office/officeart/2005/8/layout/cycle6"/>
    <dgm:cxn modelId="{0131738C-E3A5-4142-A5D4-A4D7FE952805}" type="presOf" srcId="{CCA2C631-E8AE-46C1-ACC4-1D64E16FB658}" destId="{5AEFCCC5-FFE9-4477-817B-BCDA56F28341}" srcOrd="0" destOrd="0" presId="urn:microsoft.com/office/officeart/2005/8/layout/cycle6"/>
    <dgm:cxn modelId="{596D6A4B-BD31-4264-8DD3-F77B951A2C11}" type="presOf" srcId="{40D30A1B-1227-44F7-A8CB-EB4989082D67}" destId="{C6FCF52E-99AA-4969-B554-FEAD44E84D51}" srcOrd="0" destOrd="0" presId="urn:microsoft.com/office/officeart/2005/8/layout/cycle6"/>
    <dgm:cxn modelId="{743099F3-61D3-4804-ABBB-DF34E96EED81}" srcId="{CFE54F9E-1636-43D3-8431-DE3F3AD9753C}" destId="{40D30A1B-1227-44F7-A8CB-EB4989082D67}" srcOrd="1" destOrd="0" parTransId="{A93B5EF2-486F-4B21-9E3F-04558A881D11}" sibTransId="{0125796E-D757-4FAA-BCAE-EF4DD0BA5026}"/>
    <dgm:cxn modelId="{B010CC09-D9EE-48D4-9157-0705D19BF0A2}" srcId="{CFE54F9E-1636-43D3-8431-DE3F3AD9753C}" destId="{CFF7FCA8-24A6-4DD4-8B74-8E66F1F81893}" srcOrd="0" destOrd="0" parTransId="{767E39FF-54E8-448B-BAA8-D75546587EF1}" sibTransId="{CCA2C631-E8AE-46C1-ACC4-1D64E16FB658}"/>
    <dgm:cxn modelId="{E94B7A9F-9746-4488-A038-4EE6CFA8F45C}" type="presOf" srcId="{14D6F871-E28C-4C08-8CE2-264C81CF3411}" destId="{BB9E2FAE-4BBB-468B-9F20-DA2B3153D76A}" srcOrd="0" destOrd="0" presId="urn:microsoft.com/office/officeart/2005/8/layout/cycle6"/>
    <dgm:cxn modelId="{80588BFC-C931-471F-88A4-D7CACFCB91DC}" type="presOf" srcId="{0125796E-D757-4FAA-BCAE-EF4DD0BA5026}" destId="{C56E1E5A-5274-4BCA-B2A0-F453348AF477}" srcOrd="0" destOrd="0" presId="urn:microsoft.com/office/officeart/2005/8/layout/cycle6"/>
    <dgm:cxn modelId="{F4A8B10A-7F70-4A4B-BA9D-A8ADFE1FEAD2}" type="presParOf" srcId="{80084CE5-554F-49F7-8F90-0E1233592990}" destId="{D2E3E514-16C5-4B8F-98B1-F0DDE9B31A1F}" srcOrd="0" destOrd="0" presId="urn:microsoft.com/office/officeart/2005/8/layout/cycle6"/>
    <dgm:cxn modelId="{13DA4887-8340-4C99-8C8C-7F9C36B2BB73}" type="presParOf" srcId="{80084CE5-554F-49F7-8F90-0E1233592990}" destId="{40839AD3-C9EF-471D-A97D-8632FD1BE273}" srcOrd="1" destOrd="0" presId="urn:microsoft.com/office/officeart/2005/8/layout/cycle6"/>
    <dgm:cxn modelId="{AF524B67-3291-428A-953B-09B7FC682C23}" type="presParOf" srcId="{80084CE5-554F-49F7-8F90-0E1233592990}" destId="{5AEFCCC5-FFE9-4477-817B-BCDA56F28341}" srcOrd="2" destOrd="0" presId="urn:microsoft.com/office/officeart/2005/8/layout/cycle6"/>
    <dgm:cxn modelId="{846CB834-E4C6-4A95-8313-EED43BB97A72}" type="presParOf" srcId="{80084CE5-554F-49F7-8F90-0E1233592990}" destId="{C6FCF52E-99AA-4969-B554-FEAD44E84D51}" srcOrd="3" destOrd="0" presId="urn:microsoft.com/office/officeart/2005/8/layout/cycle6"/>
    <dgm:cxn modelId="{C500DFE0-AB59-408C-A22B-794039D70E57}" type="presParOf" srcId="{80084CE5-554F-49F7-8F90-0E1233592990}" destId="{B86145E6-A02B-432C-B366-DEA9545B3441}" srcOrd="4" destOrd="0" presId="urn:microsoft.com/office/officeart/2005/8/layout/cycle6"/>
    <dgm:cxn modelId="{69D2D049-06AB-4669-B497-44F6B25A136F}" type="presParOf" srcId="{80084CE5-554F-49F7-8F90-0E1233592990}" destId="{C56E1E5A-5274-4BCA-B2A0-F453348AF477}" srcOrd="5" destOrd="0" presId="urn:microsoft.com/office/officeart/2005/8/layout/cycle6"/>
    <dgm:cxn modelId="{86D3646B-C361-4C33-8640-92F48201F283}" type="presParOf" srcId="{80084CE5-554F-49F7-8F90-0E1233592990}" destId="{BB9E2FAE-4BBB-468B-9F20-DA2B3153D76A}" srcOrd="6" destOrd="0" presId="urn:microsoft.com/office/officeart/2005/8/layout/cycle6"/>
    <dgm:cxn modelId="{28195258-772B-4426-AADB-29EE7DACBD9D}" type="presParOf" srcId="{80084CE5-554F-49F7-8F90-0E1233592990}" destId="{413F2001-3F56-45C6-B97F-4E5DCDC2BF3F}" srcOrd="7" destOrd="0" presId="urn:microsoft.com/office/officeart/2005/8/layout/cycle6"/>
    <dgm:cxn modelId="{B9B769B4-FC4B-496A-8A71-62CB94F73148}" type="presParOf" srcId="{80084CE5-554F-49F7-8F90-0E1233592990}" destId="{5789266B-5F8F-4C53-B3E0-6A4E9A93A03A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FF0255A-EEE2-4482-BA6D-9A92ED49DFC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AB0AA17-16A1-4102-B27D-1226309AB58C}">
      <dgm:prSet/>
      <dgm:spPr/>
      <dgm:t>
        <a:bodyPr/>
        <a:lstStyle/>
        <a:p>
          <a:pPr rtl="0"/>
          <a:r>
            <a:rPr lang="en-US" smtClean="0"/>
            <a:t>iklan tender</a:t>
          </a:r>
          <a:endParaRPr lang="en-US"/>
        </a:p>
      </dgm:t>
    </dgm:pt>
    <dgm:pt modelId="{81521B7E-47D2-4806-8C06-FCD85F1545BA}" type="parTrans" cxnId="{52DD49EC-DA3C-49E7-89FA-A28BAD70F5FD}">
      <dgm:prSet/>
      <dgm:spPr/>
      <dgm:t>
        <a:bodyPr/>
        <a:lstStyle/>
        <a:p>
          <a:endParaRPr lang="en-US"/>
        </a:p>
      </dgm:t>
    </dgm:pt>
    <dgm:pt modelId="{1566775B-E42A-4FB4-8892-E23FF938F33A}" type="sibTrans" cxnId="{52DD49EC-DA3C-49E7-89FA-A28BAD70F5FD}">
      <dgm:prSet/>
      <dgm:spPr/>
      <dgm:t>
        <a:bodyPr/>
        <a:lstStyle/>
        <a:p>
          <a:endParaRPr lang="en-US"/>
        </a:p>
      </dgm:t>
    </dgm:pt>
    <dgm:pt modelId="{7ABDAAF7-930F-47DA-9718-5F2AD5EC69AA}">
      <dgm:prSet/>
      <dgm:spPr/>
      <dgm:t>
        <a:bodyPr/>
        <a:lstStyle/>
        <a:p>
          <a:pPr rtl="0"/>
          <a:r>
            <a:rPr lang="en-US" smtClean="0"/>
            <a:t>salinan spesifikasi tender</a:t>
          </a:r>
          <a:endParaRPr lang="en-US"/>
        </a:p>
      </dgm:t>
    </dgm:pt>
    <dgm:pt modelId="{81146712-CCC3-4B1B-B94C-72D0D7E56037}" type="parTrans" cxnId="{3D7A927D-6A44-4FDE-8DE7-532AF645B255}">
      <dgm:prSet/>
      <dgm:spPr/>
      <dgm:t>
        <a:bodyPr/>
        <a:lstStyle/>
        <a:p>
          <a:endParaRPr lang="en-US"/>
        </a:p>
      </dgm:t>
    </dgm:pt>
    <dgm:pt modelId="{AE3E1185-0884-461B-91D6-495C338E6835}" type="sibTrans" cxnId="{3D7A927D-6A44-4FDE-8DE7-532AF645B255}">
      <dgm:prSet/>
      <dgm:spPr/>
      <dgm:t>
        <a:bodyPr/>
        <a:lstStyle/>
        <a:p>
          <a:endParaRPr lang="en-US"/>
        </a:p>
      </dgm:t>
    </dgm:pt>
    <dgm:pt modelId="{9C251429-1368-4A87-8E0C-31AC1D4C395A}">
      <dgm:prSet/>
      <dgm:spPr/>
      <dgm:t>
        <a:bodyPr/>
        <a:lstStyle/>
        <a:p>
          <a:pPr rtl="0"/>
          <a:r>
            <a:rPr lang="en-US" smtClean="0"/>
            <a:t>jadual tender diterima</a:t>
          </a:r>
          <a:endParaRPr lang="en-US"/>
        </a:p>
      </dgm:t>
    </dgm:pt>
    <dgm:pt modelId="{E9D262B6-DA80-4A0B-8DE9-D47EFB98BD6C}" type="parTrans" cxnId="{C928ECB5-BF9B-4B06-BB4D-E09BA46A05A6}">
      <dgm:prSet/>
      <dgm:spPr/>
      <dgm:t>
        <a:bodyPr/>
        <a:lstStyle/>
        <a:p>
          <a:endParaRPr lang="en-US"/>
        </a:p>
      </dgm:t>
    </dgm:pt>
    <dgm:pt modelId="{14C1E623-E7A1-44D1-AE62-9D322953066A}" type="sibTrans" cxnId="{C928ECB5-BF9B-4B06-BB4D-E09BA46A05A6}">
      <dgm:prSet/>
      <dgm:spPr/>
      <dgm:t>
        <a:bodyPr/>
        <a:lstStyle/>
        <a:p>
          <a:endParaRPr lang="en-US"/>
        </a:p>
      </dgm:t>
    </dgm:pt>
    <dgm:pt modelId="{182E383F-C9B6-44D8-9451-17E0954E5001}">
      <dgm:prSet/>
      <dgm:spPr/>
      <dgm:t>
        <a:bodyPr/>
        <a:lstStyle/>
        <a:p>
          <a:pPr rtl="0"/>
          <a:r>
            <a:rPr lang="en-US" smtClean="0"/>
            <a:t>salinan sijil pendaftaran (dicetak sendiri)</a:t>
          </a:r>
          <a:endParaRPr lang="en-US"/>
        </a:p>
      </dgm:t>
    </dgm:pt>
    <dgm:pt modelId="{05E5FAE7-95EC-4F8F-88E4-573A4BAE4895}" type="parTrans" cxnId="{7101EA7D-C000-489E-B57F-7EF0A9AA769B}">
      <dgm:prSet/>
      <dgm:spPr/>
      <dgm:t>
        <a:bodyPr/>
        <a:lstStyle/>
        <a:p>
          <a:endParaRPr lang="en-US"/>
        </a:p>
      </dgm:t>
    </dgm:pt>
    <dgm:pt modelId="{F563CD2B-F625-4988-A862-949C37A0EFEC}" type="sibTrans" cxnId="{7101EA7D-C000-489E-B57F-7EF0A9AA769B}">
      <dgm:prSet/>
      <dgm:spPr/>
      <dgm:t>
        <a:bodyPr/>
        <a:lstStyle/>
        <a:p>
          <a:endParaRPr lang="en-US"/>
        </a:p>
      </dgm:t>
    </dgm:pt>
    <dgm:pt modelId="{520DC532-419D-4585-BA12-000A2E707E30}">
      <dgm:prSet/>
      <dgm:spPr/>
      <dgm:t>
        <a:bodyPr/>
        <a:lstStyle/>
        <a:p>
          <a:pPr rtl="0"/>
          <a:r>
            <a:rPr lang="en-US" smtClean="0"/>
            <a:t>penilaian, syor dengan justifikasi perakuan</a:t>
          </a:r>
          <a:endParaRPr lang="en-US"/>
        </a:p>
      </dgm:t>
    </dgm:pt>
    <dgm:pt modelId="{9108FAA2-84DF-4AEC-9FBF-2734E12E1D68}" type="parTrans" cxnId="{9A252846-C8C9-495E-897E-18FA0DAA0910}">
      <dgm:prSet/>
      <dgm:spPr/>
      <dgm:t>
        <a:bodyPr/>
        <a:lstStyle/>
        <a:p>
          <a:endParaRPr lang="en-US"/>
        </a:p>
      </dgm:t>
    </dgm:pt>
    <dgm:pt modelId="{53D1C888-85DA-4E0F-AD5E-3CE8A5C7EC84}" type="sibTrans" cxnId="{9A252846-C8C9-495E-897E-18FA0DAA0910}">
      <dgm:prSet/>
      <dgm:spPr/>
      <dgm:t>
        <a:bodyPr/>
        <a:lstStyle/>
        <a:p>
          <a:endParaRPr lang="en-US"/>
        </a:p>
      </dgm:t>
    </dgm:pt>
    <dgm:pt modelId="{DD4DF236-0BFA-42DA-A398-A4C9182901CB}">
      <dgm:prSet/>
      <dgm:spPr/>
      <dgm:t>
        <a:bodyPr/>
        <a:lstStyle/>
        <a:p>
          <a:pPr rtl="0"/>
          <a:r>
            <a:rPr lang="en-US" smtClean="0"/>
            <a:t>maklumat-maklumat lain yang berkaitan</a:t>
          </a:r>
          <a:endParaRPr lang="en-US"/>
        </a:p>
      </dgm:t>
    </dgm:pt>
    <dgm:pt modelId="{A4EAA9E4-7131-409A-802A-25105DA77CB7}" type="parTrans" cxnId="{9A646ADF-8979-4B58-9212-B4560F5F8B2F}">
      <dgm:prSet/>
      <dgm:spPr/>
      <dgm:t>
        <a:bodyPr/>
        <a:lstStyle/>
        <a:p>
          <a:endParaRPr lang="en-US"/>
        </a:p>
      </dgm:t>
    </dgm:pt>
    <dgm:pt modelId="{808AEEF8-44C3-4D4F-BB11-FC3DE2F41CEE}" type="sibTrans" cxnId="{9A646ADF-8979-4B58-9212-B4560F5F8B2F}">
      <dgm:prSet/>
      <dgm:spPr/>
      <dgm:t>
        <a:bodyPr/>
        <a:lstStyle/>
        <a:p>
          <a:endParaRPr lang="en-US"/>
        </a:p>
      </dgm:t>
    </dgm:pt>
    <dgm:pt modelId="{DD6C47F2-FE8D-490B-AD28-838AC14FDE57}" type="pres">
      <dgm:prSet presAssocID="{EFF0255A-EEE2-4482-BA6D-9A92ED49DFC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FAEEC72-C8A7-489C-AC72-FDD7D0FBAD7D}" type="pres">
      <dgm:prSet presAssocID="{FAB0AA17-16A1-4102-B27D-1226309AB58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D18647-5C1E-436E-B890-842C70C247E4}" type="pres">
      <dgm:prSet presAssocID="{1566775B-E42A-4FB4-8892-E23FF938F33A}" presName="sibTrans" presStyleCnt="0"/>
      <dgm:spPr/>
    </dgm:pt>
    <dgm:pt modelId="{A7BC9722-93C4-482A-ABF9-C28EF218388F}" type="pres">
      <dgm:prSet presAssocID="{7ABDAAF7-930F-47DA-9718-5F2AD5EC69A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20958B-26C6-45BF-B76F-EC5B529E501C}" type="pres">
      <dgm:prSet presAssocID="{AE3E1185-0884-461B-91D6-495C338E6835}" presName="sibTrans" presStyleCnt="0"/>
      <dgm:spPr/>
    </dgm:pt>
    <dgm:pt modelId="{4E35ADA1-8F40-4EC9-984A-88246FE1F7E0}" type="pres">
      <dgm:prSet presAssocID="{9C251429-1368-4A87-8E0C-31AC1D4C395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C8C1E2-84FD-4DBD-A674-737FD4DB16F8}" type="pres">
      <dgm:prSet presAssocID="{14C1E623-E7A1-44D1-AE62-9D322953066A}" presName="sibTrans" presStyleCnt="0"/>
      <dgm:spPr/>
    </dgm:pt>
    <dgm:pt modelId="{7488120F-668C-4BF3-B534-7D197078E3AA}" type="pres">
      <dgm:prSet presAssocID="{182E383F-C9B6-44D8-9451-17E0954E500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CF4EFC-9693-4DD9-9487-7F1963BD7B7C}" type="pres">
      <dgm:prSet presAssocID="{F563CD2B-F625-4988-A862-949C37A0EFEC}" presName="sibTrans" presStyleCnt="0"/>
      <dgm:spPr/>
    </dgm:pt>
    <dgm:pt modelId="{E58D6AE8-AA14-442E-B9C3-3DB8952C5EE3}" type="pres">
      <dgm:prSet presAssocID="{520DC532-419D-4585-BA12-000A2E707E3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7043C9-DE83-4A89-A9B8-CF2FF9F50617}" type="pres">
      <dgm:prSet presAssocID="{53D1C888-85DA-4E0F-AD5E-3CE8A5C7EC84}" presName="sibTrans" presStyleCnt="0"/>
      <dgm:spPr/>
    </dgm:pt>
    <dgm:pt modelId="{6294A3DD-7331-404B-B73B-DEC43E73B3DE}" type="pres">
      <dgm:prSet presAssocID="{DD4DF236-0BFA-42DA-A398-A4C9182901C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68B665-6C9F-42B4-BC60-EB804E2E0125}" type="presOf" srcId="{DD4DF236-0BFA-42DA-A398-A4C9182901CB}" destId="{6294A3DD-7331-404B-B73B-DEC43E73B3DE}" srcOrd="0" destOrd="0" presId="urn:microsoft.com/office/officeart/2005/8/layout/default"/>
    <dgm:cxn modelId="{A4653D56-97EF-490C-AB01-D8D0AD63918F}" type="presOf" srcId="{7ABDAAF7-930F-47DA-9718-5F2AD5EC69AA}" destId="{A7BC9722-93C4-482A-ABF9-C28EF218388F}" srcOrd="0" destOrd="0" presId="urn:microsoft.com/office/officeart/2005/8/layout/default"/>
    <dgm:cxn modelId="{1C9F6761-6660-45F7-BD4C-339DA21375BE}" type="presOf" srcId="{EFF0255A-EEE2-4482-BA6D-9A92ED49DFC3}" destId="{DD6C47F2-FE8D-490B-AD28-838AC14FDE57}" srcOrd="0" destOrd="0" presId="urn:microsoft.com/office/officeart/2005/8/layout/default"/>
    <dgm:cxn modelId="{7101EA7D-C000-489E-B57F-7EF0A9AA769B}" srcId="{EFF0255A-EEE2-4482-BA6D-9A92ED49DFC3}" destId="{182E383F-C9B6-44D8-9451-17E0954E5001}" srcOrd="3" destOrd="0" parTransId="{05E5FAE7-95EC-4F8F-88E4-573A4BAE4895}" sibTransId="{F563CD2B-F625-4988-A862-949C37A0EFEC}"/>
    <dgm:cxn modelId="{3D7A927D-6A44-4FDE-8DE7-532AF645B255}" srcId="{EFF0255A-EEE2-4482-BA6D-9A92ED49DFC3}" destId="{7ABDAAF7-930F-47DA-9718-5F2AD5EC69AA}" srcOrd="1" destOrd="0" parTransId="{81146712-CCC3-4B1B-B94C-72D0D7E56037}" sibTransId="{AE3E1185-0884-461B-91D6-495C338E6835}"/>
    <dgm:cxn modelId="{9596BA48-A438-4EEA-8243-83C1FAA2583F}" type="presOf" srcId="{FAB0AA17-16A1-4102-B27D-1226309AB58C}" destId="{8FAEEC72-C8A7-489C-AC72-FDD7D0FBAD7D}" srcOrd="0" destOrd="0" presId="urn:microsoft.com/office/officeart/2005/8/layout/default"/>
    <dgm:cxn modelId="{52DD49EC-DA3C-49E7-89FA-A28BAD70F5FD}" srcId="{EFF0255A-EEE2-4482-BA6D-9A92ED49DFC3}" destId="{FAB0AA17-16A1-4102-B27D-1226309AB58C}" srcOrd="0" destOrd="0" parTransId="{81521B7E-47D2-4806-8C06-FCD85F1545BA}" sibTransId="{1566775B-E42A-4FB4-8892-E23FF938F33A}"/>
    <dgm:cxn modelId="{9A252846-C8C9-495E-897E-18FA0DAA0910}" srcId="{EFF0255A-EEE2-4482-BA6D-9A92ED49DFC3}" destId="{520DC532-419D-4585-BA12-000A2E707E30}" srcOrd="4" destOrd="0" parTransId="{9108FAA2-84DF-4AEC-9FBF-2734E12E1D68}" sibTransId="{53D1C888-85DA-4E0F-AD5E-3CE8A5C7EC84}"/>
    <dgm:cxn modelId="{C928ECB5-BF9B-4B06-BB4D-E09BA46A05A6}" srcId="{EFF0255A-EEE2-4482-BA6D-9A92ED49DFC3}" destId="{9C251429-1368-4A87-8E0C-31AC1D4C395A}" srcOrd="2" destOrd="0" parTransId="{E9D262B6-DA80-4A0B-8DE9-D47EFB98BD6C}" sibTransId="{14C1E623-E7A1-44D1-AE62-9D322953066A}"/>
    <dgm:cxn modelId="{837520CF-FE34-4774-AAFB-6F7C8BFD169A}" type="presOf" srcId="{9C251429-1368-4A87-8E0C-31AC1D4C395A}" destId="{4E35ADA1-8F40-4EC9-984A-88246FE1F7E0}" srcOrd="0" destOrd="0" presId="urn:microsoft.com/office/officeart/2005/8/layout/default"/>
    <dgm:cxn modelId="{3728344F-7491-47BD-92D3-7237A90DABE6}" type="presOf" srcId="{520DC532-419D-4585-BA12-000A2E707E30}" destId="{E58D6AE8-AA14-442E-B9C3-3DB8952C5EE3}" srcOrd="0" destOrd="0" presId="urn:microsoft.com/office/officeart/2005/8/layout/default"/>
    <dgm:cxn modelId="{9A646ADF-8979-4B58-9212-B4560F5F8B2F}" srcId="{EFF0255A-EEE2-4482-BA6D-9A92ED49DFC3}" destId="{DD4DF236-0BFA-42DA-A398-A4C9182901CB}" srcOrd="5" destOrd="0" parTransId="{A4EAA9E4-7131-409A-802A-25105DA77CB7}" sibTransId="{808AEEF8-44C3-4D4F-BB11-FC3DE2F41CEE}"/>
    <dgm:cxn modelId="{2506AADE-DBAA-4495-BAA5-F3D032EDC97A}" type="presOf" srcId="{182E383F-C9B6-44D8-9451-17E0954E5001}" destId="{7488120F-668C-4BF3-B534-7D197078E3AA}" srcOrd="0" destOrd="0" presId="urn:microsoft.com/office/officeart/2005/8/layout/default"/>
    <dgm:cxn modelId="{3FB8F176-7929-4C60-894C-9CC7253B9E94}" type="presParOf" srcId="{DD6C47F2-FE8D-490B-AD28-838AC14FDE57}" destId="{8FAEEC72-C8A7-489C-AC72-FDD7D0FBAD7D}" srcOrd="0" destOrd="0" presId="urn:microsoft.com/office/officeart/2005/8/layout/default"/>
    <dgm:cxn modelId="{4EE6B1CF-055F-473D-B66E-6FE478E85122}" type="presParOf" srcId="{DD6C47F2-FE8D-490B-AD28-838AC14FDE57}" destId="{F1D18647-5C1E-436E-B890-842C70C247E4}" srcOrd="1" destOrd="0" presId="urn:microsoft.com/office/officeart/2005/8/layout/default"/>
    <dgm:cxn modelId="{E1353CF6-F045-4813-A6CC-28D663524034}" type="presParOf" srcId="{DD6C47F2-FE8D-490B-AD28-838AC14FDE57}" destId="{A7BC9722-93C4-482A-ABF9-C28EF218388F}" srcOrd="2" destOrd="0" presId="urn:microsoft.com/office/officeart/2005/8/layout/default"/>
    <dgm:cxn modelId="{9884A6CE-C97F-40D6-8760-3E14C2B93F16}" type="presParOf" srcId="{DD6C47F2-FE8D-490B-AD28-838AC14FDE57}" destId="{4220958B-26C6-45BF-B76F-EC5B529E501C}" srcOrd="3" destOrd="0" presId="urn:microsoft.com/office/officeart/2005/8/layout/default"/>
    <dgm:cxn modelId="{8404A93A-30FF-4E05-8A97-5D57C553BE3E}" type="presParOf" srcId="{DD6C47F2-FE8D-490B-AD28-838AC14FDE57}" destId="{4E35ADA1-8F40-4EC9-984A-88246FE1F7E0}" srcOrd="4" destOrd="0" presId="urn:microsoft.com/office/officeart/2005/8/layout/default"/>
    <dgm:cxn modelId="{CFAC1ECA-2D01-4756-BFDC-26CB8D923D11}" type="presParOf" srcId="{DD6C47F2-FE8D-490B-AD28-838AC14FDE57}" destId="{5FC8C1E2-84FD-4DBD-A674-737FD4DB16F8}" srcOrd="5" destOrd="0" presId="urn:microsoft.com/office/officeart/2005/8/layout/default"/>
    <dgm:cxn modelId="{9E7E2FCC-40DF-4312-BC70-7C5F1CAFE57D}" type="presParOf" srcId="{DD6C47F2-FE8D-490B-AD28-838AC14FDE57}" destId="{7488120F-668C-4BF3-B534-7D197078E3AA}" srcOrd="6" destOrd="0" presId="urn:microsoft.com/office/officeart/2005/8/layout/default"/>
    <dgm:cxn modelId="{CC7CACD9-A9B7-4C54-B9C3-95AE8FDEDE58}" type="presParOf" srcId="{DD6C47F2-FE8D-490B-AD28-838AC14FDE57}" destId="{E5CF4EFC-9693-4DD9-9487-7F1963BD7B7C}" srcOrd="7" destOrd="0" presId="urn:microsoft.com/office/officeart/2005/8/layout/default"/>
    <dgm:cxn modelId="{8AC53D6B-555C-434C-8DFF-41936F26B59D}" type="presParOf" srcId="{DD6C47F2-FE8D-490B-AD28-838AC14FDE57}" destId="{E58D6AE8-AA14-442E-B9C3-3DB8952C5EE3}" srcOrd="8" destOrd="0" presId="urn:microsoft.com/office/officeart/2005/8/layout/default"/>
    <dgm:cxn modelId="{0835F86B-17FB-4D20-8390-87656041BF0E}" type="presParOf" srcId="{DD6C47F2-FE8D-490B-AD28-838AC14FDE57}" destId="{C07043C9-DE83-4A89-A9B8-CF2FF9F50617}" srcOrd="9" destOrd="0" presId="urn:microsoft.com/office/officeart/2005/8/layout/default"/>
    <dgm:cxn modelId="{8FDF5462-96CE-45F8-AC7A-EA79297E8C0D}" type="presParOf" srcId="{DD6C47F2-FE8D-490B-AD28-838AC14FDE57}" destId="{6294A3DD-7331-404B-B73B-DEC43E73B3D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933C6E7-A7EA-428F-9077-C093CE80347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ADD870-BB5F-4F08-9675-2F5C16BE1252}">
      <dgm:prSet custT="1"/>
      <dgm:spPr/>
      <dgm:t>
        <a:bodyPr/>
        <a:lstStyle/>
        <a:p>
          <a:pPr rtl="0"/>
          <a:r>
            <a:rPr lang="en-US" sz="2000" b="1" smtClean="0"/>
            <a:t>Surat niat (jika perlu)</a:t>
          </a:r>
          <a:endParaRPr lang="en-US" sz="2000" b="1"/>
        </a:p>
      </dgm:t>
    </dgm:pt>
    <dgm:pt modelId="{7ABC3804-46BC-4831-8DB5-4EEB2DD81CC4}" type="parTrans" cxnId="{845A0F3D-6409-4F57-81A3-C466D14AFCE3}">
      <dgm:prSet/>
      <dgm:spPr/>
      <dgm:t>
        <a:bodyPr/>
        <a:lstStyle/>
        <a:p>
          <a:endParaRPr lang="en-US" sz="2000" b="1"/>
        </a:p>
      </dgm:t>
    </dgm:pt>
    <dgm:pt modelId="{5F9E964A-4C80-4FB3-9640-53149F9C75C1}" type="sibTrans" cxnId="{845A0F3D-6409-4F57-81A3-C466D14AFCE3}">
      <dgm:prSet custT="1"/>
      <dgm:spPr/>
      <dgm:t>
        <a:bodyPr/>
        <a:lstStyle/>
        <a:p>
          <a:endParaRPr lang="en-US" sz="2000" b="1"/>
        </a:p>
      </dgm:t>
    </dgm:pt>
    <dgm:pt modelId="{AB14EF10-E59F-44F8-9684-73D0B800CB2D}">
      <dgm:prSet custT="1"/>
      <dgm:spPr/>
      <dgm:t>
        <a:bodyPr/>
        <a:lstStyle/>
        <a:p>
          <a:pPr rtl="0"/>
          <a:r>
            <a:rPr lang="en-US" sz="2000" b="1" dirty="0" smtClean="0"/>
            <a:t>Surat </a:t>
          </a:r>
          <a:r>
            <a:rPr lang="en-US" sz="2000" b="1" dirty="0" err="1" smtClean="0"/>
            <a:t>setuju</a:t>
          </a:r>
          <a:r>
            <a:rPr lang="en-US" sz="2000" b="1" dirty="0" smtClean="0"/>
            <a:t> </a:t>
          </a:r>
          <a:r>
            <a:rPr lang="en-US" sz="2000" b="1" dirty="0" err="1" smtClean="0"/>
            <a:t>terima</a:t>
          </a:r>
          <a:endParaRPr lang="en-US" sz="2000" b="1" dirty="0"/>
        </a:p>
      </dgm:t>
    </dgm:pt>
    <dgm:pt modelId="{334C3E9A-2D0F-4ED2-9814-F207CDCB120B}" type="parTrans" cxnId="{5FD2D274-EFA1-476B-90CF-DE05D457766D}">
      <dgm:prSet/>
      <dgm:spPr/>
      <dgm:t>
        <a:bodyPr/>
        <a:lstStyle/>
        <a:p>
          <a:endParaRPr lang="en-US" sz="2000" b="1"/>
        </a:p>
      </dgm:t>
    </dgm:pt>
    <dgm:pt modelId="{2CA2AD02-0385-4C7F-BEE2-862C1182E310}" type="sibTrans" cxnId="{5FD2D274-EFA1-476B-90CF-DE05D457766D}">
      <dgm:prSet custT="1"/>
      <dgm:spPr/>
      <dgm:t>
        <a:bodyPr/>
        <a:lstStyle/>
        <a:p>
          <a:endParaRPr lang="en-US" sz="2000" b="1"/>
        </a:p>
      </dgm:t>
    </dgm:pt>
    <dgm:pt modelId="{2E2CF06D-A3C0-4ECA-A397-F5C053A94409}">
      <dgm:prSet custT="1"/>
      <dgm:spPr/>
      <dgm:t>
        <a:bodyPr/>
        <a:lstStyle/>
        <a:p>
          <a:pPr rtl="0"/>
          <a:r>
            <a:rPr lang="en-US" sz="2000" b="1" smtClean="0"/>
            <a:t>Tandatangan kontrak</a:t>
          </a:r>
          <a:endParaRPr lang="en-US" sz="2000" b="1"/>
        </a:p>
      </dgm:t>
    </dgm:pt>
    <dgm:pt modelId="{3DADA38D-9CDE-4028-8836-54BF09751C91}" type="parTrans" cxnId="{7750BB55-387B-4270-9628-781283B65320}">
      <dgm:prSet/>
      <dgm:spPr/>
      <dgm:t>
        <a:bodyPr/>
        <a:lstStyle/>
        <a:p>
          <a:endParaRPr lang="en-US" sz="2000" b="1"/>
        </a:p>
      </dgm:t>
    </dgm:pt>
    <dgm:pt modelId="{3186B814-B3FC-4D2D-B442-7C5C2341F8BA}" type="sibTrans" cxnId="{7750BB55-387B-4270-9628-781283B65320}">
      <dgm:prSet custT="1"/>
      <dgm:spPr/>
      <dgm:t>
        <a:bodyPr/>
        <a:lstStyle/>
        <a:p>
          <a:endParaRPr lang="en-US" sz="2000" b="1"/>
        </a:p>
      </dgm:t>
    </dgm:pt>
    <dgm:pt modelId="{8791CCD6-D403-4C2B-88B7-3760577232E7}" type="pres">
      <dgm:prSet presAssocID="{4933C6E7-A7EA-428F-9077-C093CE80347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008C81-6904-4CA6-9F8E-4720201DDEE7}" type="pres">
      <dgm:prSet presAssocID="{60ADD870-BB5F-4F08-9675-2F5C16BE125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4A9F3C-99EB-4FB4-896C-8D43866D271C}" type="pres">
      <dgm:prSet presAssocID="{5F9E964A-4C80-4FB3-9640-53149F9C75C1}" presName="sibTrans" presStyleCnt="0"/>
      <dgm:spPr/>
    </dgm:pt>
    <dgm:pt modelId="{F1C8E446-D616-4D3E-9C70-B6D2CB87648A}" type="pres">
      <dgm:prSet presAssocID="{AB14EF10-E59F-44F8-9684-73D0B800CB2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931A95-1E79-4CB3-AD95-78B7F986F48E}" type="pres">
      <dgm:prSet presAssocID="{2CA2AD02-0385-4C7F-BEE2-862C1182E310}" presName="sibTrans" presStyleCnt="0"/>
      <dgm:spPr/>
    </dgm:pt>
    <dgm:pt modelId="{3E53D2CC-AE4D-48B0-8B04-A82D732DE711}" type="pres">
      <dgm:prSet presAssocID="{2E2CF06D-A3C0-4ECA-A397-F5C053A9440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D2D274-EFA1-476B-90CF-DE05D457766D}" srcId="{4933C6E7-A7EA-428F-9077-C093CE803477}" destId="{AB14EF10-E59F-44F8-9684-73D0B800CB2D}" srcOrd="1" destOrd="0" parTransId="{334C3E9A-2D0F-4ED2-9814-F207CDCB120B}" sibTransId="{2CA2AD02-0385-4C7F-BEE2-862C1182E310}"/>
    <dgm:cxn modelId="{D501C029-19CA-4EAB-AC14-8EE60A465062}" type="presOf" srcId="{4933C6E7-A7EA-428F-9077-C093CE803477}" destId="{8791CCD6-D403-4C2B-88B7-3760577232E7}" srcOrd="0" destOrd="0" presId="urn:microsoft.com/office/officeart/2005/8/layout/default"/>
    <dgm:cxn modelId="{1887339C-AA38-4511-B1D5-B24786FAA7F0}" type="presOf" srcId="{60ADD870-BB5F-4F08-9675-2F5C16BE1252}" destId="{28008C81-6904-4CA6-9F8E-4720201DDEE7}" srcOrd="0" destOrd="0" presId="urn:microsoft.com/office/officeart/2005/8/layout/default"/>
    <dgm:cxn modelId="{10BA9084-15CF-432B-83B4-A960C6F00E92}" type="presOf" srcId="{AB14EF10-E59F-44F8-9684-73D0B800CB2D}" destId="{F1C8E446-D616-4D3E-9C70-B6D2CB87648A}" srcOrd="0" destOrd="0" presId="urn:microsoft.com/office/officeart/2005/8/layout/default"/>
    <dgm:cxn modelId="{6EEDF6BB-0ABF-4457-A1C2-C93FBC88B827}" type="presOf" srcId="{2E2CF06D-A3C0-4ECA-A397-F5C053A94409}" destId="{3E53D2CC-AE4D-48B0-8B04-A82D732DE711}" srcOrd="0" destOrd="0" presId="urn:microsoft.com/office/officeart/2005/8/layout/default"/>
    <dgm:cxn modelId="{7750BB55-387B-4270-9628-781283B65320}" srcId="{4933C6E7-A7EA-428F-9077-C093CE803477}" destId="{2E2CF06D-A3C0-4ECA-A397-F5C053A94409}" srcOrd="2" destOrd="0" parTransId="{3DADA38D-9CDE-4028-8836-54BF09751C91}" sibTransId="{3186B814-B3FC-4D2D-B442-7C5C2341F8BA}"/>
    <dgm:cxn modelId="{845A0F3D-6409-4F57-81A3-C466D14AFCE3}" srcId="{4933C6E7-A7EA-428F-9077-C093CE803477}" destId="{60ADD870-BB5F-4F08-9675-2F5C16BE1252}" srcOrd="0" destOrd="0" parTransId="{7ABC3804-46BC-4831-8DB5-4EEB2DD81CC4}" sibTransId="{5F9E964A-4C80-4FB3-9640-53149F9C75C1}"/>
    <dgm:cxn modelId="{4B375FE1-3142-43CD-B623-75285FE17FE7}" type="presParOf" srcId="{8791CCD6-D403-4C2B-88B7-3760577232E7}" destId="{28008C81-6904-4CA6-9F8E-4720201DDEE7}" srcOrd="0" destOrd="0" presId="urn:microsoft.com/office/officeart/2005/8/layout/default"/>
    <dgm:cxn modelId="{5EF087D8-1E9A-4504-A727-3C3480D25E78}" type="presParOf" srcId="{8791CCD6-D403-4C2B-88B7-3760577232E7}" destId="{DE4A9F3C-99EB-4FB4-896C-8D43866D271C}" srcOrd="1" destOrd="0" presId="urn:microsoft.com/office/officeart/2005/8/layout/default"/>
    <dgm:cxn modelId="{39A9B84C-4181-470D-A72A-9C05E435CF64}" type="presParOf" srcId="{8791CCD6-D403-4C2B-88B7-3760577232E7}" destId="{F1C8E446-D616-4D3E-9C70-B6D2CB87648A}" srcOrd="2" destOrd="0" presId="urn:microsoft.com/office/officeart/2005/8/layout/default"/>
    <dgm:cxn modelId="{A64BF9C0-F3D4-4AC6-94FE-20F573E0FB04}" type="presParOf" srcId="{8791CCD6-D403-4C2B-88B7-3760577232E7}" destId="{24931A95-1E79-4CB3-AD95-78B7F986F48E}" srcOrd="3" destOrd="0" presId="urn:microsoft.com/office/officeart/2005/8/layout/default"/>
    <dgm:cxn modelId="{4853EF09-AA32-4FFA-B4FD-B2AAA64764B7}" type="presParOf" srcId="{8791CCD6-D403-4C2B-88B7-3760577232E7}" destId="{3E53D2CC-AE4D-48B0-8B04-A82D732DE71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BEA4C39-93DC-4BE3-A613-A812D6A66F0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982549-1ADF-453D-8AD0-70A8FD689134}">
      <dgm:prSet/>
      <dgm:spPr/>
      <dgm:t>
        <a:bodyPr/>
        <a:lstStyle/>
        <a:p>
          <a:pPr rtl="0"/>
          <a:r>
            <a:rPr lang="en-US" dirty="0" smtClean="0"/>
            <a:t>Tender </a:t>
          </a:r>
          <a:r>
            <a:rPr lang="en-US" dirty="0" err="1" smtClean="0"/>
            <a:t>terhad</a:t>
          </a:r>
          <a:r>
            <a:rPr lang="en-US" dirty="0" smtClean="0"/>
            <a:t> </a:t>
          </a:r>
          <a:r>
            <a:rPr lang="en-US" dirty="0" err="1" smtClean="0"/>
            <a:t>bernilai</a:t>
          </a:r>
          <a:r>
            <a:rPr lang="en-US" dirty="0" smtClean="0"/>
            <a:t> </a:t>
          </a:r>
          <a:r>
            <a:rPr lang="en-US" b="1" dirty="0" err="1" smtClean="0"/>
            <a:t>sehingga</a:t>
          </a:r>
          <a:r>
            <a:rPr lang="en-US" b="1" dirty="0" smtClean="0"/>
            <a:t> RM5 </a:t>
          </a:r>
          <a:r>
            <a:rPr lang="en-US" b="1" dirty="0" err="1" smtClean="0"/>
            <a:t>juta</a:t>
          </a:r>
          <a:endParaRPr lang="en-US" dirty="0"/>
        </a:p>
      </dgm:t>
    </dgm:pt>
    <dgm:pt modelId="{0EC736B7-53BF-4395-9DBE-A98FD797A194}" type="parTrans" cxnId="{7EDEBD29-5F40-4B18-9257-9AD12CE47775}">
      <dgm:prSet/>
      <dgm:spPr/>
      <dgm:t>
        <a:bodyPr/>
        <a:lstStyle/>
        <a:p>
          <a:endParaRPr lang="en-US"/>
        </a:p>
      </dgm:t>
    </dgm:pt>
    <dgm:pt modelId="{23F7272A-8153-4D07-A3BB-AFA80B08F21F}" type="sibTrans" cxnId="{7EDEBD29-5F40-4B18-9257-9AD12CE47775}">
      <dgm:prSet/>
      <dgm:spPr/>
      <dgm:t>
        <a:bodyPr/>
        <a:lstStyle/>
        <a:p>
          <a:endParaRPr lang="en-US"/>
        </a:p>
      </dgm:t>
    </dgm:pt>
    <dgm:pt modelId="{097B07D1-0A0E-4933-A446-A29612CAAC82}">
      <dgm:prSet/>
      <dgm:spPr/>
      <dgm:t>
        <a:bodyPr/>
        <a:lstStyle/>
        <a:p>
          <a:pPr rtl="0"/>
          <a:r>
            <a:rPr lang="en-US" dirty="0" smtClean="0"/>
            <a:t>Tender </a:t>
          </a:r>
          <a:r>
            <a:rPr lang="en-US" dirty="0" err="1" smtClean="0"/>
            <a:t>terhad</a:t>
          </a:r>
          <a:r>
            <a:rPr lang="en-US" dirty="0" smtClean="0"/>
            <a:t> </a:t>
          </a:r>
          <a:r>
            <a:rPr lang="en-US" dirty="0" err="1" smtClean="0"/>
            <a:t>bernilai</a:t>
          </a:r>
          <a:r>
            <a:rPr lang="en-US" dirty="0" smtClean="0"/>
            <a:t> </a:t>
          </a:r>
          <a:r>
            <a:rPr lang="en-US" dirty="0" err="1" smtClean="0"/>
            <a:t>melebihi</a:t>
          </a:r>
          <a:r>
            <a:rPr lang="en-US" dirty="0" smtClean="0"/>
            <a:t> </a:t>
          </a:r>
          <a:r>
            <a:rPr lang="en-US" b="1" dirty="0" smtClean="0"/>
            <a:t>RM5 </a:t>
          </a:r>
          <a:r>
            <a:rPr lang="en-US" b="1" dirty="0" err="1" smtClean="0"/>
            <a:t>juta</a:t>
          </a:r>
          <a:r>
            <a:rPr lang="en-US" b="1" dirty="0" smtClean="0"/>
            <a:t> - RM10 </a:t>
          </a:r>
          <a:r>
            <a:rPr lang="en-US" b="1" dirty="0" err="1" smtClean="0"/>
            <a:t>juta</a:t>
          </a:r>
          <a:endParaRPr lang="en-US" dirty="0"/>
        </a:p>
      </dgm:t>
    </dgm:pt>
    <dgm:pt modelId="{E6CB485B-EB3A-4700-8BD8-3445B52CAB05}" type="parTrans" cxnId="{AB918D3B-99D1-41E5-B37C-CEFE4C0B5E6C}">
      <dgm:prSet/>
      <dgm:spPr/>
      <dgm:t>
        <a:bodyPr/>
        <a:lstStyle/>
        <a:p>
          <a:endParaRPr lang="en-US"/>
        </a:p>
      </dgm:t>
    </dgm:pt>
    <dgm:pt modelId="{B53E0CA1-FBD6-4739-9BB6-8F3A2AA90EE2}" type="sibTrans" cxnId="{AB918D3B-99D1-41E5-B37C-CEFE4C0B5E6C}">
      <dgm:prSet/>
      <dgm:spPr/>
      <dgm:t>
        <a:bodyPr/>
        <a:lstStyle/>
        <a:p>
          <a:endParaRPr lang="en-US"/>
        </a:p>
      </dgm:t>
    </dgm:pt>
    <dgm:pt modelId="{1474E5B6-FD77-4781-A909-FAF4CBACC7C0}">
      <dgm:prSet/>
      <dgm:spPr/>
      <dgm:t>
        <a:bodyPr/>
        <a:lstStyle/>
        <a:p>
          <a:pPr rtl="0"/>
          <a:r>
            <a:rPr lang="en-US" smtClean="0"/>
            <a:t>Tender terhad sehingga </a:t>
          </a:r>
          <a:r>
            <a:rPr lang="en-US" b="1" u="sng" smtClean="0"/>
            <a:t>RM10 juta</a:t>
          </a:r>
          <a:r>
            <a:rPr lang="en-US" b="1" smtClean="0"/>
            <a:t> </a:t>
          </a:r>
          <a:r>
            <a:rPr lang="en-US" smtClean="0"/>
            <a:t>boleh diputuskan oleh Lembaga Perolehan ‘A’ Agensi</a:t>
          </a:r>
          <a:endParaRPr lang="en-US"/>
        </a:p>
      </dgm:t>
    </dgm:pt>
    <dgm:pt modelId="{973743DE-82F4-4A0A-8993-848D80C330A3}" type="parTrans" cxnId="{85C1671B-E872-4A5F-A016-B61585796F08}">
      <dgm:prSet/>
      <dgm:spPr/>
      <dgm:t>
        <a:bodyPr/>
        <a:lstStyle/>
        <a:p>
          <a:endParaRPr lang="en-US"/>
        </a:p>
      </dgm:t>
    </dgm:pt>
    <dgm:pt modelId="{D43F45C1-99AC-443B-9AAB-AF53F83B0CD6}" type="sibTrans" cxnId="{85C1671B-E872-4A5F-A016-B61585796F08}">
      <dgm:prSet/>
      <dgm:spPr/>
      <dgm:t>
        <a:bodyPr/>
        <a:lstStyle/>
        <a:p>
          <a:endParaRPr lang="en-US"/>
        </a:p>
      </dgm:t>
    </dgm:pt>
    <dgm:pt modelId="{6E616586-26D1-419E-89B9-CA74873EA862}">
      <dgm:prSet/>
      <dgm:spPr/>
      <dgm:t>
        <a:bodyPr/>
        <a:lstStyle/>
        <a:p>
          <a:pPr rtl="0"/>
          <a:r>
            <a:rPr lang="en-US" smtClean="0"/>
            <a:t>Pemilihan syarikat berdasarkan:</a:t>
          </a:r>
          <a:endParaRPr lang="en-US"/>
        </a:p>
      </dgm:t>
    </dgm:pt>
    <dgm:pt modelId="{E05C7024-1B56-48F7-96FE-57C9262F6C1C}" type="parTrans" cxnId="{6BFAAF6A-A1B1-45BA-8BC5-897C35F5FAD5}">
      <dgm:prSet/>
      <dgm:spPr/>
      <dgm:t>
        <a:bodyPr/>
        <a:lstStyle/>
        <a:p>
          <a:endParaRPr lang="en-US"/>
        </a:p>
      </dgm:t>
    </dgm:pt>
    <dgm:pt modelId="{531C6D5D-B5E8-4BFB-8AC5-B979638C8DCD}" type="sibTrans" cxnId="{6BFAAF6A-A1B1-45BA-8BC5-897C35F5FAD5}">
      <dgm:prSet/>
      <dgm:spPr/>
      <dgm:t>
        <a:bodyPr/>
        <a:lstStyle/>
        <a:p>
          <a:endParaRPr lang="en-US"/>
        </a:p>
      </dgm:t>
    </dgm:pt>
    <dgm:pt modelId="{C2F9E966-9ADE-4D2A-AACB-58A16C018B31}" type="pres">
      <dgm:prSet presAssocID="{CBEA4C39-93DC-4BE3-A613-A812D6A66F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8E4931-16EB-4B28-A94B-6CF77AADB3AA}" type="pres">
      <dgm:prSet presAssocID="{8B982549-1ADF-453D-8AD0-70A8FD68913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667073-A86E-4F19-AE72-B16A65E787CF}" type="pres">
      <dgm:prSet presAssocID="{23F7272A-8153-4D07-A3BB-AFA80B08F21F}" presName="spacer" presStyleCnt="0"/>
      <dgm:spPr/>
    </dgm:pt>
    <dgm:pt modelId="{CFE70547-FCD5-451B-B0B4-7DD2E3FCEC22}" type="pres">
      <dgm:prSet presAssocID="{097B07D1-0A0E-4933-A446-A29612CAAC8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63704A-02CF-4A85-861D-6536DA1B454D}" type="pres">
      <dgm:prSet presAssocID="{B53E0CA1-FBD6-4739-9BB6-8F3A2AA90EE2}" presName="spacer" presStyleCnt="0"/>
      <dgm:spPr/>
    </dgm:pt>
    <dgm:pt modelId="{7893DA60-BBD8-4D67-B552-E0A3F3701F86}" type="pres">
      <dgm:prSet presAssocID="{1474E5B6-FD77-4781-A909-FAF4CBACC7C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EEBC0C-645F-4914-A71B-5E98FE455FD1}" type="pres">
      <dgm:prSet presAssocID="{D43F45C1-99AC-443B-9AAB-AF53F83B0CD6}" presName="spacer" presStyleCnt="0"/>
      <dgm:spPr/>
    </dgm:pt>
    <dgm:pt modelId="{EE598FAC-C166-4E13-9703-CF317D8F3421}" type="pres">
      <dgm:prSet presAssocID="{6E616586-26D1-419E-89B9-CA74873EA86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DEBD29-5F40-4B18-9257-9AD12CE47775}" srcId="{CBEA4C39-93DC-4BE3-A613-A812D6A66F0F}" destId="{8B982549-1ADF-453D-8AD0-70A8FD689134}" srcOrd="0" destOrd="0" parTransId="{0EC736B7-53BF-4395-9DBE-A98FD797A194}" sibTransId="{23F7272A-8153-4D07-A3BB-AFA80B08F21F}"/>
    <dgm:cxn modelId="{2427E3C6-AFD9-43C3-8D8C-0155FB394E74}" type="presOf" srcId="{8B982549-1ADF-453D-8AD0-70A8FD689134}" destId="{518E4931-16EB-4B28-A94B-6CF77AADB3AA}" srcOrd="0" destOrd="0" presId="urn:microsoft.com/office/officeart/2005/8/layout/vList2"/>
    <dgm:cxn modelId="{85C1671B-E872-4A5F-A016-B61585796F08}" srcId="{CBEA4C39-93DC-4BE3-A613-A812D6A66F0F}" destId="{1474E5B6-FD77-4781-A909-FAF4CBACC7C0}" srcOrd="2" destOrd="0" parTransId="{973743DE-82F4-4A0A-8993-848D80C330A3}" sibTransId="{D43F45C1-99AC-443B-9AAB-AF53F83B0CD6}"/>
    <dgm:cxn modelId="{CE0584FD-CE02-467D-BF77-095FD762005A}" type="presOf" srcId="{1474E5B6-FD77-4781-A909-FAF4CBACC7C0}" destId="{7893DA60-BBD8-4D67-B552-E0A3F3701F86}" srcOrd="0" destOrd="0" presId="urn:microsoft.com/office/officeart/2005/8/layout/vList2"/>
    <dgm:cxn modelId="{11037664-162D-485E-8401-9A0E2C16C19A}" type="presOf" srcId="{CBEA4C39-93DC-4BE3-A613-A812D6A66F0F}" destId="{C2F9E966-9ADE-4D2A-AACB-58A16C018B31}" srcOrd="0" destOrd="0" presId="urn:microsoft.com/office/officeart/2005/8/layout/vList2"/>
    <dgm:cxn modelId="{38041AE3-594A-411E-B9B8-ABA27988F0F7}" type="presOf" srcId="{097B07D1-0A0E-4933-A446-A29612CAAC82}" destId="{CFE70547-FCD5-451B-B0B4-7DD2E3FCEC22}" srcOrd="0" destOrd="0" presId="urn:microsoft.com/office/officeart/2005/8/layout/vList2"/>
    <dgm:cxn modelId="{B9EEBA51-19FA-4B34-8322-0CB827D21DAC}" type="presOf" srcId="{6E616586-26D1-419E-89B9-CA74873EA862}" destId="{EE598FAC-C166-4E13-9703-CF317D8F3421}" srcOrd="0" destOrd="0" presId="urn:microsoft.com/office/officeart/2005/8/layout/vList2"/>
    <dgm:cxn modelId="{AB918D3B-99D1-41E5-B37C-CEFE4C0B5E6C}" srcId="{CBEA4C39-93DC-4BE3-A613-A812D6A66F0F}" destId="{097B07D1-0A0E-4933-A446-A29612CAAC82}" srcOrd="1" destOrd="0" parTransId="{E6CB485B-EB3A-4700-8BD8-3445B52CAB05}" sibTransId="{B53E0CA1-FBD6-4739-9BB6-8F3A2AA90EE2}"/>
    <dgm:cxn modelId="{6BFAAF6A-A1B1-45BA-8BC5-897C35F5FAD5}" srcId="{CBEA4C39-93DC-4BE3-A613-A812D6A66F0F}" destId="{6E616586-26D1-419E-89B9-CA74873EA862}" srcOrd="3" destOrd="0" parTransId="{E05C7024-1B56-48F7-96FE-57C9262F6C1C}" sibTransId="{531C6D5D-B5E8-4BFB-8AC5-B979638C8DCD}"/>
    <dgm:cxn modelId="{28DD5C5F-0EE8-433F-8C48-A52E2BABF80D}" type="presParOf" srcId="{C2F9E966-9ADE-4D2A-AACB-58A16C018B31}" destId="{518E4931-16EB-4B28-A94B-6CF77AADB3AA}" srcOrd="0" destOrd="0" presId="urn:microsoft.com/office/officeart/2005/8/layout/vList2"/>
    <dgm:cxn modelId="{97DA6E6D-9E4C-46E6-A743-F82598D284EC}" type="presParOf" srcId="{C2F9E966-9ADE-4D2A-AACB-58A16C018B31}" destId="{54667073-A86E-4F19-AE72-B16A65E787CF}" srcOrd="1" destOrd="0" presId="urn:microsoft.com/office/officeart/2005/8/layout/vList2"/>
    <dgm:cxn modelId="{F2F79036-498E-46D1-AB28-846C6F832F7F}" type="presParOf" srcId="{C2F9E966-9ADE-4D2A-AACB-58A16C018B31}" destId="{CFE70547-FCD5-451B-B0B4-7DD2E3FCEC22}" srcOrd="2" destOrd="0" presId="urn:microsoft.com/office/officeart/2005/8/layout/vList2"/>
    <dgm:cxn modelId="{1DC10380-2DBA-46FA-8FEF-8B2D3E2A3F07}" type="presParOf" srcId="{C2F9E966-9ADE-4D2A-AACB-58A16C018B31}" destId="{4763704A-02CF-4A85-861D-6536DA1B454D}" srcOrd="3" destOrd="0" presId="urn:microsoft.com/office/officeart/2005/8/layout/vList2"/>
    <dgm:cxn modelId="{3421586D-1F08-46B2-808E-323211A3F615}" type="presParOf" srcId="{C2F9E966-9ADE-4D2A-AACB-58A16C018B31}" destId="{7893DA60-BBD8-4D67-B552-E0A3F3701F86}" srcOrd="4" destOrd="0" presId="urn:microsoft.com/office/officeart/2005/8/layout/vList2"/>
    <dgm:cxn modelId="{6ED65DB5-A4CD-48EA-B90D-85DD7BB979C6}" type="presParOf" srcId="{C2F9E966-9ADE-4D2A-AACB-58A16C018B31}" destId="{5EEEBC0C-645F-4914-A71B-5E98FE455FD1}" srcOrd="5" destOrd="0" presId="urn:microsoft.com/office/officeart/2005/8/layout/vList2"/>
    <dgm:cxn modelId="{745F8125-882F-41E1-A0CA-8E5F126775A9}" type="presParOf" srcId="{C2F9E966-9ADE-4D2A-AACB-58A16C018B31}" destId="{EE598FAC-C166-4E13-9703-CF317D8F342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92D1E9-099E-44C8-8BD6-066FCD03E71E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991C75-2998-4BA5-8EC4-2C739E787F74}">
      <dgm:prSet phldrT="[Text]" custT="1"/>
      <dgm:spPr/>
      <dgm:t>
        <a:bodyPr/>
        <a:lstStyle/>
        <a:p>
          <a:r>
            <a:rPr lang="en-US" sz="1600" dirty="0" err="1" smtClean="0"/>
            <a:t>Spesifikasi</a:t>
          </a:r>
          <a:endParaRPr lang="en-US" sz="1600" dirty="0"/>
        </a:p>
      </dgm:t>
    </dgm:pt>
    <dgm:pt modelId="{FA262FBD-313A-4781-B286-FC0FC3F3EC51}" type="parTrans" cxnId="{D9745E0F-3321-4F4F-A9A5-58DD88A7027E}">
      <dgm:prSet/>
      <dgm:spPr/>
      <dgm:t>
        <a:bodyPr/>
        <a:lstStyle/>
        <a:p>
          <a:endParaRPr lang="en-US" sz="1800"/>
        </a:p>
      </dgm:t>
    </dgm:pt>
    <dgm:pt modelId="{9FC9CC92-9A23-4DE1-8ADA-3C09BB764E29}" type="sibTrans" cxnId="{D9745E0F-3321-4F4F-A9A5-58DD88A7027E}">
      <dgm:prSet/>
      <dgm:spPr/>
      <dgm:t>
        <a:bodyPr/>
        <a:lstStyle/>
        <a:p>
          <a:endParaRPr lang="en-US" sz="1800"/>
        </a:p>
      </dgm:t>
    </dgm:pt>
    <dgm:pt modelId="{900CBDA1-8F06-497C-BD78-BD340A12808D}">
      <dgm:prSet phldrT="[Text]" custT="1"/>
      <dgm:spPr/>
      <dgm:t>
        <a:bodyPr/>
        <a:lstStyle/>
        <a:p>
          <a:r>
            <a:rPr lang="en-US" sz="1600" dirty="0" err="1" smtClean="0"/>
            <a:t>Dokumen</a:t>
          </a:r>
          <a:r>
            <a:rPr lang="en-US" sz="1600" dirty="0" smtClean="0"/>
            <a:t> Tender</a:t>
          </a:r>
          <a:endParaRPr lang="en-US" sz="1600" dirty="0"/>
        </a:p>
      </dgm:t>
    </dgm:pt>
    <dgm:pt modelId="{BC65C49F-68C7-4EF2-90AA-B4F732FDF0CC}" type="parTrans" cxnId="{987C9BE8-C92C-4CE8-8927-146CB586F232}">
      <dgm:prSet/>
      <dgm:spPr/>
      <dgm:t>
        <a:bodyPr/>
        <a:lstStyle/>
        <a:p>
          <a:endParaRPr lang="en-US" sz="1800"/>
        </a:p>
      </dgm:t>
    </dgm:pt>
    <dgm:pt modelId="{D149BCD1-8601-46EC-A162-377FCD2662B2}" type="sibTrans" cxnId="{987C9BE8-C92C-4CE8-8927-146CB586F232}">
      <dgm:prSet/>
      <dgm:spPr/>
      <dgm:t>
        <a:bodyPr/>
        <a:lstStyle/>
        <a:p>
          <a:endParaRPr lang="en-US" sz="1800"/>
        </a:p>
      </dgm:t>
    </dgm:pt>
    <dgm:pt modelId="{30CF065E-87C1-4A10-82D2-E3FEE78F52A3}">
      <dgm:prSet phldrT="[Text]" custT="1"/>
      <dgm:spPr/>
      <dgm:t>
        <a:bodyPr/>
        <a:lstStyle/>
        <a:p>
          <a:r>
            <a:rPr lang="en-US" sz="1600" dirty="0" err="1" smtClean="0"/>
            <a:t>Pengiklanan</a:t>
          </a:r>
          <a:endParaRPr lang="en-US" sz="1600" dirty="0"/>
        </a:p>
      </dgm:t>
    </dgm:pt>
    <dgm:pt modelId="{D3515B77-5495-404D-89FA-D63FE3191291}" type="parTrans" cxnId="{D65D2D24-7875-4570-B889-3030159FA6E8}">
      <dgm:prSet/>
      <dgm:spPr/>
      <dgm:t>
        <a:bodyPr/>
        <a:lstStyle/>
        <a:p>
          <a:endParaRPr lang="en-US" sz="1800"/>
        </a:p>
      </dgm:t>
    </dgm:pt>
    <dgm:pt modelId="{39C8BEE7-B470-4CC6-9B83-5A658E71E658}" type="sibTrans" cxnId="{D65D2D24-7875-4570-B889-3030159FA6E8}">
      <dgm:prSet/>
      <dgm:spPr/>
      <dgm:t>
        <a:bodyPr/>
        <a:lstStyle/>
        <a:p>
          <a:endParaRPr lang="en-US" sz="1800"/>
        </a:p>
      </dgm:t>
    </dgm:pt>
    <dgm:pt modelId="{1A2F9196-932E-4CB6-AFA1-1C85CE5ECA58}">
      <dgm:prSet phldrT="[Text]" custT="1"/>
      <dgm:spPr/>
      <dgm:t>
        <a:bodyPr/>
        <a:lstStyle/>
        <a:p>
          <a:r>
            <a:rPr lang="en-US" sz="1600" dirty="0" err="1" smtClean="0"/>
            <a:t>Penerimaan</a:t>
          </a:r>
          <a:r>
            <a:rPr lang="en-US" sz="1600" dirty="0" smtClean="0"/>
            <a:t> &amp; </a:t>
          </a:r>
          <a:r>
            <a:rPr lang="en-US" sz="1600" dirty="0" err="1" smtClean="0"/>
            <a:t>Pembukaan</a:t>
          </a:r>
          <a:r>
            <a:rPr lang="en-US" sz="1600" dirty="0" smtClean="0"/>
            <a:t> </a:t>
          </a:r>
          <a:r>
            <a:rPr lang="en-US" sz="1600" dirty="0" err="1" smtClean="0"/>
            <a:t>Tawaran</a:t>
          </a:r>
          <a:endParaRPr lang="en-US" sz="1600" dirty="0"/>
        </a:p>
      </dgm:t>
    </dgm:pt>
    <dgm:pt modelId="{F23D1E05-CDC1-49B4-8DF6-F4A6EBE32F5F}" type="parTrans" cxnId="{0B787DA8-4DB0-4298-8C49-A63F77708B71}">
      <dgm:prSet/>
      <dgm:spPr/>
      <dgm:t>
        <a:bodyPr/>
        <a:lstStyle/>
        <a:p>
          <a:endParaRPr lang="en-US" sz="1800"/>
        </a:p>
      </dgm:t>
    </dgm:pt>
    <dgm:pt modelId="{8974FF62-EB27-4296-ADC7-4BF454D96510}" type="sibTrans" cxnId="{0B787DA8-4DB0-4298-8C49-A63F77708B71}">
      <dgm:prSet/>
      <dgm:spPr/>
      <dgm:t>
        <a:bodyPr/>
        <a:lstStyle/>
        <a:p>
          <a:endParaRPr lang="en-US" sz="1800"/>
        </a:p>
      </dgm:t>
    </dgm:pt>
    <dgm:pt modelId="{1CF79AF2-8468-41F9-BEF7-4B3F1EC1F5E6}">
      <dgm:prSet phldrT="[Text]" custT="1"/>
      <dgm:spPr/>
      <dgm:t>
        <a:bodyPr/>
        <a:lstStyle/>
        <a:p>
          <a:r>
            <a:rPr lang="en-US" sz="1600" dirty="0" err="1" smtClean="0"/>
            <a:t>Penilaian</a:t>
          </a:r>
          <a:r>
            <a:rPr lang="en-US" sz="1600" dirty="0" smtClean="0"/>
            <a:t> </a:t>
          </a:r>
          <a:r>
            <a:rPr lang="en-US" sz="1600" dirty="0" err="1" smtClean="0"/>
            <a:t>Teknikal</a:t>
          </a:r>
          <a:r>
            <a:rPr lang="en-US" sz="1600" dirty="0" smtClean="0"/>
            <a:t> &amp; </a:t>
          </a:r>
          <a:r>
            <a:rPr lang="en-US" sz="1600" dirty="0" err="1" smtClean="0"/>
            <a:t>Kewangan</a:t>
          </a:r>
          <a:endParaRPr lang="en-US" sz="1600" dirty="0"/>
        </a:p>
      </dgm:t>
    </dgm:pt>
    <dgm:pt modelId="{4A54B7EB-81AB-4A51-918F-E1E281A88C9A}" type="parTrans" cxnId="{4CA3D203-C399-459F-B406-CF68013950A3}">
      <dgm:prSet/>
      <dgm:spPr/>
      <dgm:t>
        <a:bodyPr/>
        <a:lstStyle/>
        <a:p>
          <a:endParaRPr lang="en-US" sz="1800"/>
        </a:p>
      </dgm:t>
    </dgm:pt>
    <dgm:pt modelId="{A6657845-B03B-4676-AEFA-AB69F82AB0C7}" type="sibTrans" cxnId="{4CA3D203-C399-459F-B406-CF68013950A3}">
      <dgm:prSet/>
      <dgm:spPr/>
      <dgm:t>
        <a:bodyPr/>
        <a:lstStyle/>
        <a:p>
          <a:endParaRPr lang="en-US" sz="1800"/>
        </a:p>
      </dgm:t>
    </dgm:pt>
    <dgm:pt modelId="{F3AAA5A7-9E3A-44F2-AD0A-13BD3ACF88D2}">
      <dgm:prSet phldrT="[Text]" custT="1"/>
      <dgm:spPr/>
      <dgm:t>
        <a:bodyPr/>
        <a:lstStyle/>
        <a:p>
          <a:r>
            <a:rPr lang="en-US" sz="1600" dirty="0" err="1" smtClean="0"/>
            <a:t>Kertas</a:t>
          </a:r>
          <a:r>
            <a:rPr lang="en-US" sz="1600" dirty="0" smtClean="0"/>
            <a:t> </a:t>
          </a:r>
          <a:r>
            <a:rPr lang="en-US" sz="1600" dirty="0" err="1" smtClean="0"/>
            <a:t>Taklimat</a:t>
          </a:r>
          <a:endParaRPr lang="en-US" sz="1600" dirty="0"/>
        </a:p>
      </dgm:t>
    </dgm:pt>
    <dgm:pt modelId="{4A2A6335-BC39-4F12-B71A-961323099B5B}" type="parTrans" cxnId="{0D64A465-9A65-4C5A-BACF-4770EDE04030}">
      <dgm:prSet/>
      <dgm:spPr/>
      <dgm:t>
        <a:bodyPr/>
        <a:lstStyle/>
        <a:p>
          <a:endParaRPr lang="en-US" sz="1800"/>
        </a:p>
      </dgm:t>
    </dgm:pt>
    <dgm:pt modelId="{52521B83-A9FE-499F-A502-EB3D178A4EC3}" type="sibTrans" cxnId="{0D64A465-9A65-4C5A-BACF-4770EDE04030}">
      <dgm:prSet/>
      <dgm:spPr/>
      <dgm:t>
        <a:bodyPr/>
        <a:lstStyle/>
        <a:p>
          <a:endParaRPr lang="en-US" sz="1800"/>
        </a:p>
      </dgm:t>
    </dgm:pt>
    <dgm:pt modelId="{9BC38419-E7EE-4AD0-8300-9882ADB23F89}">
      <dgm:prSet phldrT="[Text]" custT="1"/>
      <dgm:spPr/>
      <dgm:t>
        <a:bodyPr/>
        <a:lstStyle/>
        <a:p>
          <a:r>
            <a:rPr lang="en-US" sz="1600" dirty="0" err="1" smtClean="0"/>
            <a:t>Lembaga</a:t>
          </a:r>
          <a:r>
            <a:rPr lang="en-US" sz="1600" dirty="0" smtClean="0"/>
            <a:t> </a:t>
          </a:r>
          <a:r>
            <a:rPr lang="en-US" sz="1600" dirty="0" err="1" smtClean="0"/>
            <a:t>Perolehan</a:t>
          </a:r>
          <a:endParaRPr lang="en-US" sz="1600" dirty="0"/>
        </a:p>
      </dgm:t>
    </dgm:pt>
    <dgm:pt modelId="{1D821709-C911-42B3-8D74-F6C195A84540}" type="parTrans" cxnId="{EC6ED9A8-E27E-47B0-BCDB-E176EFA1E6AE}">
      <dgm:prSet/>
      <dgm:spPr/>
      <dgm:t>
        <a:bodyPr/>
        <a:lstStyle/>
        <a:p>
          <a:endParaRPr lang="en-US" sz="1800"/>
        </a:p>
      </dgm:t>
    </dgm:pt>
    <dgm:pt modelId="{50A9043C-D60B-45DD-8065-1F778694FA92}" type="sibTrans" cxnId="{EC6ED9A8-E27E-47B0-BCDB-E176EFA1E6AE}">
      <dgm:prSet/>
      <dgm:spPr/>
      <dgm:t>
        <a:bodyPr/>
        <a:lstStyle/>
        <a:p>
          <a:endParaRPr lang="en-US" sz="1800"/>
        </a:p>
      </dgm:t>
    </dgm:pt>
    <dgm:pt modelId="{80D80872-B6F6-4BE8-8F32-AE90A2F64278}">
      <dgm:prSet phldrT="[Text]" custT="1"/>
      <dgm:spPr/>
      <dgm:t>
        <a:bodyPr/>
        <a:lstStyle/>
        <a:p>
          <a:r>
            <a:rPr lang="en-US" sz="1600" dirty="0" smtClean="0"/>
            <a:t>Surat </a:t>
          </a:r>
          <a:r>
            <a:rPr lang="en-US" sz="1600" dirty="0" err="1" smtClean="0"/>
            <a:t>Tawaran</a:t>
          </a:r>
          <a:endParaRPr lang="en-US" sz="1600" dirty="0"/>
        </a:p>
      </dgm:t>
    </dgm:pt>
    <dgm:pt modelId="{A7AE9CCA-67CE-47AD-A77A-369B80DF6AEE}" type="parTrans" cxnId="{A2496A03-5801-47A0-BE80-BC5DA10C58D0}">
      <dgm:prSet/>
      <dgm:spPr/>
      <dgm:t>
        <a:bodyPr/>
        <a:lstStyle/>
        <a:p>
          <a:endParaRPr lang="en-US" sz="1800"/>
        </a:p>
      </dgm:t>
    </dgm:pt>
    <dgm:pt modelId="{5CA3CFAE-D6D7-48A6-9D43-DEF57DA4090E}" type="sibTrans" cxnId="{A2496A03-5801-47A0-BE80-BC5DA10C58D0}">
      <dgm:prSet/>
      <dgm:spPr/>
      <dgm:t>
        <a:bodyPr/>
        <a:lstStyle/>
        <a:p>
          <a:endParaRPr lang="en-US" sz="1800"/>
        </a:p>
      </dgm:t>
    </dgm:pt>
    <dgm:pt modelId="{299B09FB-1CC9-441C-ADCF-AE3700F4C5A0}" type="pres">
      <dgm:prSet presAssocID="{D092D1E9-099E-44C8-8BD6-066FCD03E71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D79E9C-0E1E-4735-9BDD-5BC623F87077}" type="pres">
      <dgm:prSet presAssocID="{D092D1E9-099E-44C8-8BD6-066FCD03E71E}" presName="arrow" presStyleLbl="bgShp" presStyleIdx="0" presStyleCnt="1" custLinFactNeighborX="-54" custLinFactNeighborY="-336"/>
      <dgm:spPr/>
    </dgm:pt>
    <dgm:pt modelId="{C88810F8-0D24-4C25-9B5A-DF2489C1E74E}" type="pres">
      <dgm:prSet presAssocID="{D092D1E9-099E-44C8-8BD6-066FCD03E71E}" presName="points" presStyleCnt="0"/>
      <dgm:spPr/>
    </dgm:pt>
    <dgm:pt modelId="{3E796FEF-1A9B-4C5C-A171-EF1AAF7788C4}" type="pres">
      <dgm:prSet presAssocID="{8F991C75-2998-4BA5-8EC4-2C739E787F74}" presName="compositeA" presStyleCnt="0"/>
      <dgm:spPr/>
    </dgm:pt>
    <dgm:pt modelId="{C05AFFFF-B193-47C7-995A-7B70F59FD769}" type="pres">
      <dgm:prSet presAssocID="{8F991C75-2998-4BA5-8EC4-2C739E787F74}" presName="textA" presStyleLbl="revTx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DC84F9-77AA-4BAA-80EA-6EADE617E99A}" type="pres">
      <dgm:prSet presAssocID="{8F991C75-2998-4BA5-8EC4-2C739E787F74}" presName="circleA" presStyleLbl="node1" presStyleIdx="0" presStyleCnt="8"/>
      <dgm:spPr/>
    </dgm:pt>
    <dgm:pt modelId="{68634B0D-F24A-4BE3-883F-99E2542E4FC9}" type="pres">
      <dgm:prSet presAssocID="{8F991C75-2998-4BA5-8EC4-2C739E787F74}" presName="spaceA" presStyleCnt="0"/>
      <dgm:spPr/>
    </dgm:pt>
    <dgm:pt modelId="{44510F5D-EC0F-4CFF-9C73-72B20648B33D}" type="pres">
      <dgm:prSet presAssocID="{9FC9CC92-9A23-4DE1-8ADA-3C09BB764E29}" presName="space" presStyleCnt="0"/>
      <dgm:spPr/>
    </dgm:pt>
    <dgm:pt modelId="{8F482706-4D96-41F8-BFF4-2ED6E0F74F9E}" type="pres">
      <dgm:prSet presAssocID="{900CBDA1-8F06-497C-BD78-BD340A12808D}" presName="compositeB" presStyleCnt="0"/>
      <dgm:spPr/>
    </dgm:pt>
    <dgm:pt modelId="{49EA97E3-A586-409F-8C8D-715F770ECE5C}" type="pres">
      <dgm:prSet presAssocID="{900CBDA1-8F06-497C-BD78-BD340A12808D}" presName="textB" presStyleLbl="revTx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2FC4F-1B37-4E3F-A5E3-8D7FE4732EF9}" type="pres">
      <dgm:prSet presAssocID="{900CBDA1-8F06-497C-BD78-BD340A12808D}" presName="circleB" presStyleLbl="node1" presStyleIdx="1" presStyleCnt="8"/>
      <dgm:spPr/>
    </dgm:pt>
    <dgm:pt modelId="{67885B60-BBDB-4DE5-A1A8-52050187E4EE}" type="pres">
      <dgm:prSet presAssocID="{900CBDA1-8F06-497C-BD78-BD340A12808D}" presName="spaceB" presStyleCnt="0"/>
      <dgm:spPr/>
    </dgm:pt>
    <dgm:pt modelId="{61C12D8E-EDD6-4DF2-AD33-589367B483DD}" type="pres">
      <dgm:prSet presAssocID="{D149BCD1-8601-46EC-A162-377FCD2662B2}" presName="space" presStyleCnt="0"/>
      <dgm:spPr/>
    </dgm:pt>
    <dgm:pt modelId="{174B8C87-605C-4A5D-AB4A-2D5E78632ADB}" type="pres">
      <dgm:prSet presAssocID="{30CF065E-87C1-4A10-82D2-E3FEE78F52A3}" presName="compositeA" presStyleCnt="0"/>
      <dgm:spPr/>
    </dgm:pt>
    <dgm:pt modelId="{7C643449-1F54-4072-86A1-76CFE98F9B27}" type="pres">
      <dgm:prSet presAssocID="{30CF065E-87C1-4A10-82D2-E3FEE78F52A3}" presName="textA" presStyleLbl="revTx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17BEC-2DBF-4504-9EF2-408B8E4CE5EB}" type="pres">
      <dgm:prSet presAssocID="{30CF065E-87C1-4A10-82D2-E3FEE78F52A3}" presName="circleA" presStyleLbl="node1" presStyleIdx="2" presStyleCnt="8"/>
      <dgm:spPr/>
    </dgm:pt>
    <dgm:pt modelId="{166CED2B-4B35-498E-B688-2D7A1E1D0102}" type="pres">
      <dgm:prSet presAssocID="{30CF065E-87C1-4A10-82D2-E3FEE78F52A3}" presName="spaceA" presStyleCnt="0"/>
      <dgm:spPr/>
    </dgm:pt>
    <dgm:pt modelId="{F1ACA9F9-F354-44F3-BAB4-EAF7F073B478}" type="pres">
      <dgm:prSet presAssocID="{39C8BEE7-B470-4CC6-9B83-5A658E71E658}" presName="space" presStyleCnt="0"/>
      <dgm:spPr/>
    </dgm:pt>
    <dgm:pt modelId="{062805D9-64A8-4CE2-898E-4E92B1454426}" type="pres">
      <dgm:prSet presAssocID="{1A2F9196-932E-4CB6-AFA1-1C85CE5ECA58}" presName="compositeB" presStyleCnt="0"/>
      <dgm:spPr/>
    </dgm:pt>
    <dgm:pt modelId="{1C6D3893-0561-4AE5-871C-BF9DC948870B}" type="pres">
      <dgm:prSet presAssocID="{1A2F9196-932E-4CB6-AFA1-1C85CE5ECA58}" presName="textB" presStyleLbl="revTx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EBA6EE-1885-498D-88C3-B4F8B3F2A1B7}" type="pres">
      <dgm:prSet presAssocID="{1A2F9196-932E-4CB6-AFA1-1C85CE5ECA58}" presName="circleB" presStyleLbl="node1" presStyleIdx="3" presStyleCnt="8"/>
      <dgm:spPr/>
    </dgm:pt>
    <dgm:pt modelId="{07B2DBAF-51CA-462C-AE77-888D8A108488}" type="pres">
      <dgm:prSet presAssocID="{1A2F9196-932E-4CB6-AFA1-1C85CE5ECA58}" presName="spaceB" presStyleCnt="0"/>
      <dgm:spPr/>
    </dgm:pt>
    <dgm:pt modelId="{5627B51C-826D-46F9-AAEA-C9AB219DDC75}" type="pres">
      <dgm:prSet presAssocID="{8974FF62-EB27-4296-ADC7-4BF454D96510}" presName="space" presStyleCnt="0"/>
      <dgm:spPr/>
    </dgm:pt>
    <dgm:pt modelId="{E0EE6B86-B03E-47C9-BD7C-F4D383B80717}" type="pres">
      <dgm:prSet presAssocID="{1CF79AF2-8468-41F9-BEF7-4B3F1EC1F5E6}" presName="compositeA" presStyleCnt="0"/>
      <dgm:spPr/>
    </dgm:pt>
    <dgm:pt modelId="{485B312C-F73C-45D9-9BB3-0C30C97B20B1}" type="pres">
      <dgm:prSet presAssocID="{1CF79AF2-8468-41F9-BEF7-4B3F1EC1F5E6}" presName="textA" presStyleLbl="revTx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BAF24A-F057-4CB5-87FB-6A76527EA4D0}" type="pres">
      <dgm:prSet presAssocID="{1CF79AF2-8468-41F9-BEF7-4B3F1EC1F5E6}" presName="circleA" presStyleLbl="node1" presStyleIdx="4" presStyleCnt="8"/>
      <dgm:spPr/>
      <dgm:t>
        <a:bodyPr/>
        <a:lstStyle/>
        <a:p>
          <a:endParaRPr lang="en-US"/>
        </a:p>
      </dgm:t>
    </dgm:pt>
    <dgm:pt modelId="{E3EA7556-9B6D-499D-B063-F5FD50F8C50B}" type="pres">
      <dgm:prSet presAssocID="{1CF79AF2-8468-41F9-BEF7-4B3F1EC1F5E6}" presName="spaceA" presStyleCnt="0"/>
      <dgm:spPr/>
    </dgm:pt>
    <dgm:pt modelId="{B3EFE726-57E0-4A50-A893-64455797900F}" type="pres">
      <dgm:prSet presAssocID="{A6657845-B03B-4676-AEFA-AB69F82AB0C7}" presName="space" presStyleCnt="0"/>
      <dgm:spPr/>
    </dgm:pt>
    <dgm:pt modelId="{CD0F6EB2-9A3F-4714-8513-0B49207D99D2}" type="pres">
      <dgm:prSet presAssocID="{F3AAA5A7-9E3A-44F2-AD0A-13BD3ACF88D2}" presName="compositeB" presStyleCnt="0"/>
      <dgm:spPr/>
    </dgm:pt>
    <dgm:pt modelId="{56849E97-52C2-4B9F-AEE4-D82A8D71286B}" type="pres">
      <dgm:prSet presAssocID="{F3AAA5A7-9E3A-44F2-AD0A-13BD3ACF88D2}" presName="textB" presStyleLbl="revTx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D76BAC-99A9-4D33-AD66-28175B334E35}" type="pres">
      <dgm:prSet presAssocID="{F3AAA5A7-9E3A-44F2-AD0A-13BD3ACF88D2}" presName="circleB" presStyleLbl="node1" presStyleIdx="5" presStyleCnt="8"/>
      <dgm:spPr/>
    </dgm:pt>
    <dgm:pt modelId="{BFDDD647-D88D-475E-BC73-D7130449CC3E}" type="pres">
      <dgm:prSet presAssocID="{F3AAA5A7-9E3A-44F2-AD0A-13BD3ACF88D2}" presName="spaceB" presStyleCnt="0"/>
      <dgm:spPr/>
    </dgm:pt>
    <dgm:pt modelId="{AB0F42E1-4CAD-4BD9-9F6D-89B2E366722B}" type="pres">
      <dgm:prSet presAssocID="{52521B83-A9FE-499F-A502-EB3D178A4EC3}" presName="space" presStyleCnt="0"/>
      <dgm:spPr/>
    </dgm:pt>
    <dgm:pt modelId="{09E5921D-6685-42BB-AECB-87AE8BC7858A}" type="pres">
      <dgm:prSet presAssocID="{9BC38419-E7EE-4AD0-8300-9882ADB23F89}" presName="compositeA" presStyleCnt="0"/>
      <dgm:spPr/>
    </dgm:pt>
    <dgm:pt modelId="{ED8F1981-B970-4590-968F-CDBB2A11CB2D}" type="pres">
      <dgm:prSet presAssocID="{9BC38419-E7EE-4AD0-8300-9882ADB23F89}" presName="textA" presStyleLbl="revTx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F5A20-172C-482F-9933-FE4B33DDED4C}" type="pres">
      <dgm:prSet presAssocID="{9BC38419-E7EE-4AD0-8300-9882ADB23F89}" presName="circleA" presStyleLbl="node1" presStyleIdx="6" presStyleCnt="8"/>
      <dgm:spPr/>
    </dgm:pt>
    <dgm:pt modelId="{A551192B-E894-4DC7-975E-7F8155C8B6C0}" type="pres">
      <dgm:prSet presAssocID="{9BC38419-E7EE-4AD0-8300-9882ADB23F89}" presName="spaceA" presStyleCnt="0"/>
      <dgm:spPr/>
    </dgm:pt>
    <dgm:pt modelId="{6BDEBE83-98E3-45AE-B75D-5785282D30C3}" type="pres">
      <dgm:prSet presAssocID="{50A9043C-D60B-45DD-8065-1F778694FA92}" presName="space" presStyleCnt="0"/>
      <dgm:spPr/>
    </dgm:pt>
    <dgm:pt modelId="{1F4B5D17-FE4A-4C0A-B744-FDF10B5445AC}" type="pres">
      <dgm:prSet presAssocID="{80D80872-B6F6-4BE8-8F32-AE90A2F64278}" presName="compositeB" presStyleCnt="0"/>
      <dgm:spPr/>
    </dgm:pt>
    <dgm:pt modelId="{63921825-5C2D-4DB4-BC99-8C4A00804A4D}" type="pres">
      <dgm:prSet presAssocID="{80D80872-B6F6-4BE8-8F32-AE90A2F64278}" presName="textB" presStyleLbl="revTx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489782-AC1A-4F26-A47D-6EF19903E473}" type="pres">
      <dgm:prSet presAssocID="{80D80872-B6F6-4BE8-8F32-AE90A2F64278}" presName="circleB" presStyleLbl="node1" presStyleIdx="7" presStyleCnt="8"/>
      <dgm:spPr/>
    </dgm:pt>
    <dgm:pt modelId="{AB25D373-9E95-4DC7-B23F-5061B80A9401}" type="pres">
      <dgm:prSet presAssocID="{80D80872-B6F6-4BE8-8F32-AE90A2F64278}" presName="spaceB" presStyleCnt="0"/>
      <dgm:spPr/>
    </dgm:pt>
  </dgm:ptLst>
  <dgm:cxnLst>
    <dgm:cxn modelId="{9D89B111-BE7D-4E8D-A873-F98CF339DA9A}" type="presOf" srcId="{D092D1E9-099E-44C8-8BD6-066FCD03E71E}" destId="{299B09FB-1CC9-441C-ADCF-AE3700F4C5A0}" srcOrd="0" destOrd="0" presId="urn:microsoft.com/office/officeart/2005/8/layout/hProcess11"/>
    <dgm:cxn modelId="{73B46E21-0F74-4357-88B0-D643F3B022A4}" type="presOf" srcId="{30CF065E-87C1-4A10-82D2-E3FEE78F52A3}" destId="{7C643449-1F54-4072-86A1-76CFE98F9B27}" srcOrd="0" destOrd="0" presId="urn:microsoft.com/office/officeart/2005/8/layout/hProcess11"/>
    <dgm:cxn modelId="{EC6ED9A8-E27E-47B0-BCDB-E176EFA1E6AE}" srcId="{D092D1E9-099E-44C8-8BD6-066FCD03E71E}" destId="{9BC38419-E7EE-4AD0-8300-9882ADB23F89}" srcOrd="6" destOrd="0" parTransId="{1D821709-C911-42B3-8D74-F6C195A84540}" sibTransId="{50A9043C-D60B-45DD-8065-1F778694FA92}"/>
    <dgm:cxn modelId="{B6E97AC3-9995-425B-814F-3F642DC1EBFE}" type="presOf" srcId="{8F991C75-2998-4BA5-8EC4-2C739E787F74}" destId="{C05AFFFF-B193-47C7-995A-7B70F59FD769}" srcOrd="0" destOrd="0" presId="urn:microsoft.com/office/officeart/2005/8/layout/hProcess11"/>
    <dgm:cxn modelId="{D65D2D24-7875-4570-B889-3030159FA6E8}" srcId="{D092D1E9-099E-44C8-8BD6-066FCD03E71E}" destId="{30CF065E-87C1-4A10-82D2-E3FEE78F52A3}" srcOrd="2" destOrd="0" parTransId="{D3515B77-5495-404D-89FA-D63FE3191291}" sibTransId="{39C8BEE7-B470-4CC6-9B83-5A658E71E658}"/>
    <dgm:cxn modelId="{0D64A465-9A65-4C5A-BACF-4770EDE04030}" srcId="{D092D1E9-099E-44C8-8BD6-066FCD03E71E}" destId="{F3AAA5A7-9E3A-44F2-AD0A-13BD3ACF88D2}" srcOrd="5" destOrd="0" parTransId="{4A2A6335-BC39-4F12-B71A-961323099B5B}" sibTransId="{52521B83-A9FE-499F-A502-EB3D178A4EC3}"/>
    <dgm:cxn modelId="{A2496A03-5801-47A0-BE80-BC5DA10C58D0}" srcId="{D092D1E9-099E-44C8-8BD6-066FCD03E71E}" destId="{80D80872-B6F6-4BE8-8F32-AE90A2F64278}" srcOrd="7" destOrd="0" parTransId="{A7AE9CCA-67CE-47AD-A77A-369B80DF6AEE}" sibTransId="{5CA3CFAE-D6D7-48A6-9D43-DEF57DA4090E}"/>
    <dgm:cxn modelId="{0484E1DF-5EBB-48C9-8D72-BC7B78B3AC1B}" type="presOf" srcId="{900CBDA1-8F06-497C-BD78-BD340A12808D}" destId="{49EA97E3-A586-409F-8C8D-715F770ECE5C}" srcOrd="0" destOrd="0" presId="urn:microsoft.com/office/officeart/2005/8/layout/hProcess11"/>
    <dgm:cxn modelId="{D9745E0F-3321-4F4F-A9A5-58DD88A7027E}" srcId="{D092D1E9-099E-44C8-8BD6-066FCD03E71E}" destId="{8F991C75-2998-4BA5-8EC4-2C739E787F74}" srcOrd="0" destOrd="0" parTransId="{FA262FBD-313A-4781-B286-FC0FC3F3EC51}" sibTransId="{9FC9CC92-9A23-4DE1-8ADA-3C09BB764E29}"/>
    <dgm:cxn modelId="{71FF28D0-01FF-4CBE-B336-6513519D7252}" type="presOf" srcId="{1A2F9196-932E-4CB6-AFA1-1C85CE5ECA58}" destId="{1C6D3893-0561-4AE5-871C-BF9DC948870B}" srcOrd="0" destOrd="0" presId="urn:microsoft.com/office/officeart/2005/8/layout/hProcess11"/>
    <dgm:cxn modelId="{EEB60FBE-1E2C-4991-A47C-AA5D964355E7}" type="presOf" srcId="{80D80872-B6F6-4BE8-8F32-AE90A2F64278}" destId="{63921825-5C2D-4DB4-BC99-8C4A00804A4D}" srcOrd="0" destOrd="0" presId="urn:microsoft.com/office/officeart/2005/8/layout/hProcess11"/>
    <dgm:cxn modelId="{B6F83E81-9B37-449D-8BF9-885D2F4FA550}" type="presOf" srcId="{F3AAA5A7-9E3A-44F2-AD0A-13BD3ACF88D2}" destId="{56849E97-52C2-4B9F-AEE4-D82A8D71286B}" srcOrd="0" destOrd="0" presId="urn:microsoft.com/office/officeart/2005/8/layout/hProcess11"/>
    <dgm:cxn modelId="{0B787DA8-4DB0-4298-8C49-A63F77708B71}" srcId="{D092D1E9-099E-44C8-8BD6-066FCD03E71E}" destId="{1A2F9196-932E-4CB6-AFA1-1C85CE5ECA58}" srcOrd="3" destOrd="0" parTransId="{F23D1E05-CDC1-49B4-8DF6-F4A6EBE32F5F}" sibTransId="{8974FF62-EB27-4296-ADC7-4BF454D96510}"/>
    <dgm:cxn modelId="{DA550B1B-7F5C-497D-AECC-02D9F7AFA744}" type="presOf" srcId="{9BC38419-E7EE-4AD0-8300-9882ADB23F89}" destId="{ED8F1981-B970-4590-968F-CDBB2A11CB2D}" srcOrd="0" destOrd="0" presId="urn:microsoft.com/office/officeart/2005/8/layout/hProcess11"/>
    <dgm:cxn modelId="{F1F6C77A-F32D-460C-92BC-B348BD1C54F0}" type="presOf" srcId="{1CF79AF2-8468-41F9-BEF7-4B3F1EC1F5E6}" destId="{485B312C-F73C-45D9-9BB3-0C30C97B20B1}" srcOrd="0" destOrd="0" presId="urn:microsoft.com/office/officeart/2005/8/layout/hProcess11"/>
    <dgm:cxn modelId="{987C9BE8-C92C-4CE8-8927-146CB586F232}" srcId="{D092D1E9-099E-44C8-8BD6-066FCD03E71E}" destId="{900CBDA1-8F06-497C-BD78-BD340A12808D}" srcOrd="1" destOrd="0" parTransId="{BC65C49F-68C7-4EF2-90AA-B4F732FDF0CC}" sibTransId="{D149BCD1-8601-46EC-A162-377FCD2662B2}"/>
    <dgm:cxn modelId="{4CA3D203-C399-459F-B406-CF68013950A3}" srcId="{D092D1E9-099E-44C8-8BD6-066FCD03E71E}" destId="{1CF79AF2-8468-41F9-BEF7-4B3F1EC1F5E6}" srcOrd="4" destOrd="0" parTransId="{4A54B7EB-81AB-4A51-918F-E1E281A88C9A}" sibTransId="{A6657845-B03B-4676-AEFA-AB69F82AB0C7}"/>
    <dgm:cxn modelId="{B4587DAA-1AB4-458A-A0CA-BA30F07E6220}" type="presParOf" srcId="{299B09FB-1CC9-441C-ADCF-AE3700F4C5A0}" destId="{01D79E9C-0E1E-4735-9BDD-5BC623F87077}" srcOrd="0" destOrd="0" presId="urn:microsoft.com/office/officeart/2005/8/layout/hProcess11"/>
    <dgm:cxn modelId="{D60BECEE-2EBE-40A8-9CBB-E0FE614B0B31}" type="presParOf" srcId="{299B09FB-1CC9-441C-ADCF-AE3700F4C5A0}" destId="{C88810F8-0D24-4C25-9B5A-DF2489C1E74E}" srcOrd="1" destOrd="0" presId="urn:microsoft.com/office/officeart/2005/8/layout/hProcess11"/>
    <dgm:cxn modelId="{D7C6E6D6-0BAB-481D-AF22-0E8539CE3F33}" type="presParOf" srcId="{C88810F8-0D24-4C25-9B5A-DF2489C1E74E}" destId="{3E796FEF-1A9B-4C5C-A171-EF1AAF7788C4}" srcOrd="0" destOrd="0" presId="urn:microsoft.com/office/officeart/2005/8/layout/hProcess11"/>
    <dgm:cxn modelId="{C9391DAB-EF49-4ECF-8D8E-D092CFC74E67}" type="presParOf" srcId="{3E796FEF-1A9B-4C5C-A171-EF1AAF7788C4}" destId="{C05AFFFF-B193-47C7-995A-7B70F59FD769}" srcOrd="0" destOrd="0" presId="urn:microsoft.com/office/officeart/2005/8/layout/hProcess11"/>
    <dgm:cxn modelId="{9C0C67E5-14C1-40A6-AD92-F6A9DF51FD09}" type="presParOf" srcId="{3E796FEF-1A9B-4C5C-A171-EF1AAF7788C4}" destId="{9BDC84F9-77AA-4BAA-80EA-6EADE617E99A}" srcOrd="1" destOrd="0" presId="urn:microsoft.com/office/officeart/2005/8/layout/hProcess11"/>
    <dgm:cxn modelId="{BC4CC70B-D2ED-426D-8AC9-03132A9BFE41}" type="presParOf" srcId="{3E796FEF-1A9B-4C5C-A171-EF1AAF7788C4}" destId="{68634B0D-F24A-4BE3-883F-99E2542E4FC9}" srcOrd="2" destOrd="0" presId="urn:microsoft.com/office/officeart/2005/8/layout/hProcess11"/>
    <dgm:cxn modelId="{7C4CC774-3887-4463-AA17-3C317EC77CF5}" type="presParOf" srcId="{C88810F8-0D24-4C25-9B5A-DF2489C1E74E}" destId="{44510F5D-EC0F-4CFF-9C73-72B20648B33D}" srcOrd="1" destOrd="0" presId="urn:microsoft.com/office/officeart/2005/8/layout/hProcess11"/>
    <dgm:cxn modelId="{16CC9759-EB51-40E5-80BA-B1DCEB38130B}" type="presParOf" srcId="{C88810F8-0D24-4C25-9B5A-DF2489C1E74E}" destId="{8F482706-4D96-41F8-BFF4-2ED6E0F74F9E}" srcOrd="2" destOrd="0" presId="urn:microsoft.com/office/officeart/2005/8/layout/hProcess11"/>
    <dgm:cxn modelId="{012C73D7-2DDE-492C-B4CA-4E87EA9F2EB2}" type="presParOf" srcId="{8F482706-4D96-41F8-BFF4-2ED6E0F74F9E}" destId="{49EA97E3-A586-409F-8C8D-715F770ECE5C}" srcOrd="0" destOrd="0" presId="urn:microsoft.com/office/officeart/2005/8/layout/hProcess11"/>
    <dgm:cxn modelId="{2AE1AD95-CE4B-48C8-BCF6-21AAA3EA75C2}" type="presParOf" srcId="{8F482706-4D96-41F8-BFF4-2ED6E0F74F9E}" destId="{8792FC4F-1B37-4E3F-A5E3-8D7FE4732EF9}" srcOrd="1" destOrd="0" presId="urn:microsoft.com/office/officeart/2005/8/layout/hProcess11"/>
    <dgm:cxn modelId="{D53F7BB8-641B-4A6F-9C6D-7F966C94897A}" type="presParOf" srcId="{8F482706-4D96-41F8-BFF4-2ED6E0F74F9E}" destId="{67885B60-BBDB-4DE5-A1A8-52050187E4EE}" srcOrd="2" destOrd="0" presId="urn:microsoft.com/office/officeart/2005/8/layout/hProcess11"/>
    <dgm:cxn modelId="{78A32302-FAEC-4C2A-BBAD-CA345E52505F}" type="presParOf" srcId="{C88810F8-0D24-4C25-9B5A-DF2489C1E74E}" destId="{61C12D8E-EDD6-4DF2-AD33-589367B483DD}" srcOrd="3" destOrd="0" presId="urn:microsoft.com/office/officeart/2005/8/layout/hProcess11"/>
    <dgm:cxn modelId="{56EB3661-A307-4F7A-91EB-F7B45EF94E10}" type="presParOf" srcId="{C88810F8-0D24-4C25-9B5A-DF2489C1E74E}" destId="{174B8C87-605C-4A5D-AB4A-2D5E78632ADB}" srcOrd="4" destOrd="0" presId="urn:microsoft.com/office/officeart/2005/8/layout/hProcess11"/>
    <dgm:cxn modelId="{4C29B5B9-CCA0-4414-958B-A0788CC5DB52}" type="presParOf" srcId="{174B8C87-605C-4A5D-AB4A-2D5E78632ADB}" destId="{7C643449-1F54-4072-86A1-76CFE98F9B27}" srcOrd="0" destOrd="0" presId="urn:microsoft.com/office/officeart/2005/8/layout/hProcess11"/>
    <dgm:cxn modelId="{926950F6-2460-452F-9965-7955C86A9BE0}" type="presParOf" srcId="{174B8C87-605C-4A5D-AB4A-2D5E78632ADB}" destId="{AD017BEC-2DBF-4504-9EF2-408B8E4CE5EB}" srcOrd="1" destOrd="0" presId="urn:microsoft.com/office/officeart/2005/8/layout/hProcess11"/>
    <dgm:cxn modelId="{1FAAB0FB-C21C-4D3E-8DA8-6254D2C00CE0}" type="presParOf" srcId="{174B8C87-605C-4A5D-AB4A-2D5E78632ADB}" destId="{166CED2B-4B35-498E-B688-2D7A1E1D0102}" srcOrd="2" destOrd="0" presId="urn:microsoft.com/office/officeart/2005/8/layout/hProcess11"/>
    <dgm:cxn modelId="{3C7C6D8F-8884-43E0-9A5E-644D9D5F8F05}" type="presParOf" srcId="{C88810F8-0D24-4C25-9B5A-DF2489C1E74E}" destId="{F1ACA9F9-F354-44F3-BAB4-EAF7F073B478}" srcOrd="5" destOrd="0" presId="urn:microsoft.com/office/officeart/2005/8/layout/hProcess11"/>
    <dgm:cxn modelId="{C85E01B5-32EF-4FAB-9AF5-2CAAB190B4B9}" type="presParOf" srcId="{C88810F8-0D24-4C25-9B5A-DF2489C1E74E}" destId="{062805D9-64A8-4CE2-898E-4E92B1454426}" srcOrd="6" destOrd="0" presId="urn:microsoft.com/office/officeart/2005/8/layout/hProcess11"/>
    <dgm:cxn modelId="{6B12904F-D534-42AE-84E4-EB17EFE05912}" type="presParOf" srcId="{062805D9-64A8-4CE2-898E-4E92B1454426}" destId="{1C6D3893-0561-4AE5-871C-BF9DC948870B}" srcOrd="0" destOrd="0" presId="urn:microsoft.com/office/officeart/2005/8/layout/hProcess11"/>
    <dgm:cxn modelId="{87BEEDC8-5E31-4FE0-ADEF-97BDAD4E3A38}" type="presParOf" srcId="{062805D9-64A8-4CE2-898E-4E92B1454426}" destId="{23EBA6EE-1885-498D-88C3-B4F8B3F2A1B7}" srcOrd="1" destOrd="0" presId="urn:microsoft.com/office/officeart/2005/8/layout/hProcess11"/>
    <dgm:cxn modelId="{BE4E894F-C005-4CF4-B948-1DDB8364CA6D}" type="presParOf" srcId="{062805D9-64A8-4CE2-898E-4E92B1454426}" destId="{07B2DBAF-51CA-462C-AE77-888D8A108488}" srcOrd="2" destOrd="0" presId="urn:microsoft.com/office/officeart/2005/8/layout/hProcess11"/>
    <dgm:cxn modelId="{BC585F0E-9366-428B-882A-7E49AEEF1C54}" type="presParOf" srcId="{C88810F8-0D24-4C25-9B5A-DF2489C1E74E}" destId="{5627B51C-826D-46F9-AAEA-C9AB219DDC75}" srcOrd="7" destOrd="0" presId="urn:microsoft.com/office/officeart/2005/8/layout/hProcess11"/>
    <dgm:cxn modelId="{BDBB4F2F-6283-451D-B917-9B14CC6B9E79}" type="presParOf" srcId="{C88810F8-0D24-4C25-9B5A-DF2489C1E74E}" destId="{E0EE6B86-B03E-47C9-BD7C-F4D383B80717}" srcOrd="8" destOrd="0" presId="urn:microsoft.com/office/officeart/2005/8/layout/hProcess11"/>
    <dgm:cxn modelId="{50832D9D-767B-49A6-87D1-7C415804445F}" type="presParOf" srcId="{E0EE6B86-B03E-47C9-BD7C-F4D383B80717}" destId="{485B312C-F73C-45D9-9BB3-0C30C97B20B1}" srcOrd="0" destOrd="0" presId="urn:microsoft.com/office/officeart/2005/8/layout/hProcess11"/>
    <dgm:cxn modelId="{E1144D71-AED0-4731-BCBC-0B5988CB0C05}" type="presParOf" srcId="{E0EE6B86-B03E-47C9-BD7C-F4D383B80717}" destId="{BEBAF24A-F057-4CB5-87FB-6A76527EA4D0}" srcOrd="1" destOrd="0" presId="urn:microsoft.com/office/officeart/2005/8/layout/hProcess11"/>
    <dgm:cxn modelId="{C0B9F208-1D53-4A7D-81D9-A60FD22A6523}" type="presParOf" srcId="{E0EE6B86-B03E-47C9-BD7C-F4D383B80717}" destId="{E3EA7556-9B6D-499D-B063-F5FD50F8C50B}" srcOrd="2" destOrd="0" presId="urn:microsoft.com/office/officeart/2005/8/layout/hProcess11"/>
    <dgm:cxn modelId="{584FF38F-1B84-4FFF-8AE4-73A360EF40D0}" type="presParOf" srcId="{C88810F8-0D24-4C25-9B5A-DF2489C1E74E}" destId="{B3EFE726-57E0-4A50-A893-64455797900F}" srcOrd="9" destOrd="0" presId="urn:microsoft.com/office/officeart/2005/8/layout/hProcess11"/>
    <dgm:cxn modelId="{60E4332D-A356-4B03-A09E-01A65FE925B7}" type="presParOf" srcId="{C88810F8-0D24-4C25-9B5A-DF2489C1E74E}" destId="{CD0F6EB2-9A3F-4714-8513-0B49207D99D2}" srcOrd="10" destOrd="0" presId="urn:microsoft.com/office/officeart/2005/8/layout/hProcess11"/>
    <dgm:cxn modelId="{EE291218-714E-4C59-961D-FA49D9358502}" type="presParOf" srcId="{CD0F6EB2-9A3F-4714-8513-0B49207D99D2}" destId="{56849E97-52C2-4B9F-AEE4-D82A8D71286B}" srcOrd="0" destOrd="0" presId="urn:microsoft.com/office/officeart/2005/8/layout/hProcess11"/>
    <dgm:cxn modelId="{8F01EE0A-A060-4DFA-B5BF-302A7CEEF715}" type="presParOf" srcId="{CD0F6EB2-9A3F-4714-8513-0B49207D99D2}" destId="{05D76BAC-99A9-4D33-AD66-28175B334E35}" srcOrd="1" destOrd="0" presId="urn:microsoft.com/office/officeart/2005/8/layout/hProcess11"/>
    <dgm:cxn modelId="{81B16C72-5B61-44B2-822B-4D221B6AC04A}" type="presParOf" srcId="{CD0F6EB2-9A3F-4714-8513-0B49207D99D2}" destId="{BFDDD647-D88D-475E-BC73-D7130449CC3E}" srcOrd="2" destOrd="0" presId="urn:microsoft.com/office/officeart/2005/8/layout/hProcess11"/>
    <dgm:cxn modelId="{27A870D4-96D1-451C-8F20-BBC56CBA9E61}" type="presParOf" srcId="{C88810F8-0D24-4C25-9B5A-DF2489C1E74E}" destId="{AB0F42E1-4CAD-4BD9-9F6D-89B2E366722B}" srcOrd="11" destOrd="0" presId="urn:microsoft.com/office/officeart/2005/8/layout/hProcess11"/>
    <dgm:cxn modelId="{A1243DD6-0DCF-48E2-A543-3C854F9FB240}" type="presParOf" srcId="{C88810F8-0D24-4C25-9B5A-DF2489C1E74E}" destId="{09E5921D-6685-42BB-AECB-87AE8BC7858A}" srcOrd="12" destOrd="0" presId="urn:microsoft.com/office/officeart/2005/8/layout/hProcess11"/>
    <dgm:cxn modelId="{7A6F0A78-7BCB-441D-A972-1EE1CE5281EE}" type="presParOf" srcId="{09E5921D-6685-42BB-AECB-87AE8BC7858A}" destId="{ED8F1981-B970-4590-968F-CDBB2A11CB2D}" srcOrd="0" destOrd="0" presId="urn:microsoft.com/office/officeart/2005/8/layout/hProcess11"/>
    <dgm:cxn modelId="{A6575565-305C-4BD1-9FA8-C92369D22819}" type="presParOf" srcId="{09E5921D-6685-42BB-AECB-87AE8BC7858A}" destId="{35BF5A20-172C-482F-9933-FE4B33DDED4C}" srcOrd="1" destOrd="0" presId="urn:microsoft.com/office/officeart/2005/8/layout/hProcess11"/>
    <dgm:cxn modelId="{065C3235-81E6-4186-B9E4-0A7EDBAF28C5}" type="presParOf" srcId="{09E5921D-6685-42BB-AECB-87AE8BC7858A}" destId="{A551192B-E894-4DC7-975E-7F8155C8B6C0}" srcOrd="2" destOrd="0" presId="urn:microsoft.com/office/officeart/2005/8/layout/hProcess11"/>
    <dgm:cxn modelId="{7C64A7BF-2B2C-4AAF-8E44-7F7B436ACB56}" type="presParOf" srcId="{C88810F8-0D24-4C25-9B5A-DF2489C1E74E}" destId="{6BDEBE83-98E3-45AE-B75D-5785282D30C3}" srcOrd="13" destOrd="0" presId="urn:microsoft.com/office/officeart/2005/8/layout/hProcess11"/>
    <dgm:cxn modelId="{CC7F1779-CF66-4028-83AF-26A6976A8C7B}" type="presParOf" srcId="{C88810F8-0D24-4C25-9B5A-DF2489C1E74E}" destId="{1F4B5D17-FE4A-4C0A-B744-FDF10B5445AC}" srcOrd="14" destOrd="0" presId="urn:microsoft.com/office/officeart/2005/8/layout/hProcess11"/>
    <dgm:cxn modelId="{C285B139-12AD-4D3C-B788-C31A0A68974C}" type="presParOf" srcId="{1F4B5D17-FE4A-4C0A-B744-FDF10B5445AC}" destId="{63921825-5C2D-4DB4-BC99-8C4A00804A4D}" srcOrd="0" destOrd="0" presId="urn:microsoft.com/office/officeart/2005/8/layout/hProcess11"/>
    <dgm:cxn modelId="{82838722-9A48-4A57-ADE7-4B3CAD989AF1}" type="presParOf" srcId="{1F4B5D17-FE4A-4C0A-B744-FDF10B5445AC}" destId="{F8489782-AC1A-4F26-A47D-6EF19903E473}" srcOrd="1" destOrd="0" presId="urn:microsoft.com/office/officeart/2005/8/layout/hProcess11"/>
    <dgm:cxn modelId="{7D52F0A5-E356-44F9-AE5F-B7736BF2E82B}" type="presParOf" srcId="{1F4B5D17-FE4A-4C0A-B744-FDF10B5445AC}" destId="{AB25D373-9E95-4DC7-B23F-5061B80A940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875AF1-3179-444F-A3F3-A462B785FE1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4F5081-79E1-482D-9F14-A5F747053668}">
      <dgm:prSet phldrT="[Text]"/>
      <dgm:spPr/>
      <dgm:t>
        <a:bodyPr/>
        <a:lstStyle/>
        <a:p>
          <a:r>
            <a:rPr lang="en-US" b="1" i="0" dirty="0" smtClean="0"/>
            <a:t>SPESIFIKASI</a:t>
          </a:r>
          <a:endParaRPr lang="en-US" b="1" i="0" dirty="0"/>
        </a:p>
      </dgm:t>
    </dgm:pt>
    <dgm:pt modelId="{633C3D18-D113-44D4-B5FE-E27A1A1E9B8D}" type="parTrans" cxnId="{A2D36CA2-E1E6-443D-B393-8981818265A1}">
      <dgm:prSet/>
      <dgm:spPr/>
      <dgm:t>
        <a:bodyPr/>
        <a:lstStyle/>
        <a:p>
          <a:endParaRPr lang="en-US" b="1" i="0"/>
        </a:p>
      </dgm:t>
    </dgm:pt>
    <dgm:pt modelId="{07F9C1AF-4C94-4F2D-9633-B831AC05E105}" type="sibTrans" cxnId="{A2D36CA2-E1E6-443D-B393-8981818265A1}">
      <dgm:prSet/>
      <dgm:spPr/>
      <dgm:t>
        <a:bodyPr/>
        <a:lstStyle/>
        <a:p>
          <a:endParaRPr lang="en-US" b="1" i="0"/>
        </a:p>
      </dgm:t>
    </dgm:pt>
    <dgm:pt modelId="{741CFA98-4070-4AD4-920C-C00B1BDF977C}">
      <dgm:prSet phldrT="[Text]"/>
      <dgm:spPr/>
      <dgm:t>
        <a:bodyPr/>
        <a:lstStyle/>
        <a:p>
          <a:r>
            <a:rPr lang="en-US" b="1" i="0" dirty="0" err="1" smtClean="0"/>
            <a:t>Keperluan</a:t>
          </a:r>
          <a:endParaRPr lang="en-US" b="1" i="0" dirty="0"/>
        </a:p>
      </dgm:t>
    </dgm:pt>
    <dgm:pt modelId="{1CE89FF9-595A-4E72-AFB5-CA1608231D86}" type="parTrans" cxnId="{61F0C187-EB2C-4BA6-9A51-D7D9B3EA3551}">
      <dgm:prSet/>
      <dgm:spPr/>
      <dgm:t>
        <a:bodyPr/>
        <a:lstStyle/>
        <a:p>
          <a:endParaRPr lang="en-US" b="1" i="0"/>
        </a:p>
      </dgm:t>
    </dgm:pt>
    <dgm:pt modelId="{6EC96BFA-CEE0-49C1-AD9F-292B94BDEFD3}" type="sibTrans" cxnId="{61F0C187-EB2C-4BA6-9A51-D7D9B3EA3551}">
      <dgm:prSet/>
      <dgm:spPr/>
      <dgm:t>
        <a:bodyPr/>
        <a:lstStyle/>
        <a:p>
          <a:endParaRPr lang="en-US" b="1" i="0"/>
        </a:p>
      </dgm:t>
    </dgm:pt>
    <dgm:pt modelId="{6750EE04-98B9-40BB-A8A8-398C8866A6F5}">
      <dgm:prSet phldrT="[Text]"/>
      <dgm:spPr/>
      <dgm:t>
        <a:bodyPr/>
        <a:lstStyle/>
        <a:p>
          <a:r>
            <a:rPr lang="en-US" b="1" i="0" dirty="0" err="1" smtClean="0"/>
            <a:t>Apa</a:t>
          </a:r>
          <a:r>
            <a:rPr lang="en-US" b="1" i="0" dirty="0" smtClean="0"/>
            <a:t> yang </a:t>
          </a:r>
          <a:r>
            <a:rPr lang="en-US" b="1" i="0" dirty="0" err="1" smtClean="0"/>
            <a:t>perlu</a:t>
          </a:r>
          <a:r>
            <a:rPr lang="en-US" b="1" i="0" dirty="0" smtClean="0"/>
            <a:t> </a:t>
          </a:r>
          <a:r>
            <a:rPr lang="en-US" b="1" i="0" dirty="0" err="1" smtClean="0"/>
            <a:t>diperoleh</a:t>
          </a:r>
          <a:endParaRPr lang="en-US" b="1" i="0" dirty="0"/>
        </a:p>
      </dgm:t>
    </dgm:pt>
    <dgm:pt modelId="{58729CD9-A9BE-4F56-9B14-EDC2C7909CE7}" type="parTrans" cxnId="{92E83C70-41EE-43F2-B0AD-389FCD0DF1D6}">
      <dgm:prSet/>
      <dgm:spPr/>
      <dgm:t>
        <a:bodyPr/>
        <a:lstStyle/>
        <a:p>
          <a:endParaRPr lang="en-US" b="1" i="0"/>
        </a:p>
      </dgm:t>
    </dgm:pt>
    <dgm:pt modelId="{567B9FDD-3707-4ED6-97E5-79D69904D715}" type="sibTrans" cxnId="{92E83C70-41EE-43F2-B0AD-389FCD0DF1D6}">
      <dgm:prSet/>
      <dgm:spPr/>
      <dgm:t>
        <a:bodyPr/>
        <a:lstStyle/>
        <a:p>
          <a:endParaRPr lang="en-US" b="1" i="0"/>
        </a:p>
      </dgm:t>
    </dgm:pt>
    <dgm:pt modelId="{FF10E205-E5CD-46A2-B99E-E89C75A079F9}">
      <dgm:prSet phldrT="[Text]"/>
      <dgm:spPr/>
      <dgm:t>
        <a:bodyPr/>
        <a:lstStyle/>
        <a:p>
          <a:r>
            <a:rPr lang="en-US" b="1" i="0" dirty="0" err="1" smtClean="0"/>
            <a:t>Apa</a:t>
          </a:r>
          <a:r>
            <a:rPr lang="en-US" b="1" i="0" dirty="0" smtClean="0"/>
            <a:t> yang </a:t>
          </a:r>
          <a:r>
            <a:rPr lang="en-US" b="1" i="0" dirty="0" err="1" smtClean="0"/>
            <a:t>diperlukan</a:t>
          </a:r>
          <a:endParaRPr lang="en-US" b="1" i="0" dirty="0"/>
        </a:p>
      </dgm:t>
    </dgm:pt>
    <dgm:pt modelId="{581B7519-7E78-4A5A-838F-6A70E7CDEBD9}" type="parTrans" cxnId="{4A832B04-5FF6-4955-9A02-3000DC42FCBD}">
      <dgm:prSet/>
      <dgm:spPr/>
      <dgm:t>
        <a:bodyPr/>
        <a:lstStyle/>
        <a:p>
          <a:endParaRPr lang="en-US" b="1" i="0"/>
        </a:p>
      </dgm:t>
    </dgm:pt>
    <dgm:pt modelId="{6639E213-2BFC-4134-9D50-4530EA49AF3F}" type="sibTrans" cxnId="{4A832B04-5FF6-4955-9A02-3000DC42FCBD}">
      <dgm:prSet/>
      <dgm:spPr/>
      <dgm:t>
        <a:bodyPr/>
        <a:lstStyle/>
        <a:p>
          <a:endParaRPr lang="en-US" b="1" i="0"/>
        </a:p>
      </dgm:t>
    </dgm:pt>
    <dgm:pt modelId="{B1E59D06-483F-4BEC-AE02-962A786A00C6}">
      <dgm:prSet phldrT="[Text]"/>
      <dgm:spPr/>
      <dgm:t>
        <a:bodyPr/>
        <a:lstStyle/>
        <a:p>
          <a:r>
            <a:rPr lang="en-US" b="1" i="0" dirty="0" smtClean="0"/>
            <a:t>Standard</a:t>
          </a:r>
          <a:endParaRPr lang="en-US" b="1" i="0" dirty="0"/>
        </a:p>
      </dgm:t>
    </dgm:pt>
    <dgm:pt modelId="{2440D974-FEB0-40ED-9613-C00FAFF5BCE2}" type="parTrans" cxnId="{9997063B-0994-4676-AE5E-B45D4973D3CB}">
      <dgm:prSet/>
      <dgm:spPr/>
      <dgm:t>
        <a:bodyPr/>
        <a:lstStyle/>
        <a:p>
          <a:endParaRPr lang="en-US" b="1" i="0"/>
        </a:p>
      </dgm:t>
    </dgm:pt>
    <dgm:pt modelId="{0CEA69BD-6733-4D3F-A1A7-20DC06748455}" type="sibTrans" cxnId="{9997063B-0994-4676-AE5E-B45D4973D3CB}">
      <dgm:prSet/>
      <dgm:spPr/>
      <dgm:t>
        <a:bodyPr/>
        <a:lstStyle/>
        <a:p>
          <a:endParaRPr lang="en-US" b="1" i="0"/>
        </a:p>
      </dgm:t>
    </dgm:pt>
    <dgm:pt modelId="{B18E831C-5EC4-458E-89BF-5C21B292E49F}" type="pres">
      <dgm:prSet presAssocID="{2C875AF1-3179-444F-A3F3-A462B785FE1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C0CEB2-F100-4A16-9E61-E5611C9871DE}" type="pres">
      <dgm:prSet presAssocID="{B64F5081-79E1-482D-9F14-A5F747053668}" presName="centerShape" presStyleLbl="node0" presStyleIdx="0" presStyleCnt="1"/>
      <dgm:spPr/>
      <dgm:t>
        <a:bodyPr/>
        <a:lstStyle/>
        <a:p>
          <a:endParaRPr lang="en-US"/>
        </a:p>
      </dgm:t>
    </dgm:pt>
    <dgm:pt modelId="{29037196-6F0F-4603-8047-DF701197EDF9}" type="pres">
      <dgm:prSet presAssocID="{741CFA98-4070-4AD4-920C-C00B1BDF977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6BBC48-51E4-4C18-8462-26A88C3B1427}" type="pres">
      <dgm:prSet presAssocID="{741CFA98-4070-4AD4-920C-C00B1BDF977C}" presName="dummy" presStyleCnt="0"/>
      <dgm:spPr/>
    </dgm:pt>
    <dgm:pt modelId="{01DDC4EB-B902-4071-8328-F0273C90B7E6}" type="pres">
      <dgm:prSet presAssocID="{6EC96BFA-CEE0-49C1-AD9F-292B94BDEFD3}" presName="sibTrans" presStyleLbl="sibTrans2D1" presStyleIdx="0" presStyleCnt="4"/>
      <dgm:spPr/>
      <dgm:t>
        <a:bodyPr/>
        <a:lstStyle/>
        <a:p>
          <a:endParaRPr lang="en-US"/>
        </a:p>
      </dgm:t>
    </dgm:pt>
    <dgm:pt modelId="{DBE96543-805C-4AB5-A6DB-FD98F212689E}" type="pres">
      <dgm:prSet presAssocID="{6750EE04-98B9-40BB-A8A8-398C8866A6F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042F51-C3A1-446C-95D4-ACCAA5CCD137}" type="pres">
      <dgm:prSet presAssocID="{6750EE04-98B9-40BB-A8A8-398C8866A6F5}" presName="dummy" presStyleCnt="0"/>
      <dgm:spPr/>
    </dgm:pt>
    <dgm:pt modelId="{0C616D08-A7AD-4400-9861-95BD199FF50B}" type="pres">
      <dgm:prSet presAssocID="{567B9FDD-3707-4ED6-97E5-79D69904D715}" presName="sibTrans" presStyleLbl="sibTrans2D1" presStyleIdx="1" presStyleCnt="4"/>
      <dgm:spPr/>
      <dgm:t>
        <a:bodyPr/>
        <a:lstStyle/>
        <a:p>
          <a:endParaRPr lang="en-US"/>
        </a:p>
      </dgm:t>
    </dgm:pt>
    <dgm:pt modelId="{97AC25D0-3E82-4BDA-8325-FAFB84E393E0}" type="pres">
      <dgm:prSet presAssocID="{FF10E205-E5CD-46A2-B99E-E89C75A079F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070E40-CF53-49F4-B255-6245DB868C73}" type="pres">
      <dgm:prSet presAssocID="{FF10E205-E5CD-46A2-B99E-E89C75A079F9}" presName="dummy" presStyleCnt="0"/>
      <dgm:spPr/>
    </dgm:pt>
    <dgm:pt modelId="{2CA158AB-FFF5-42C1-86D3-F96B1182AC8D}" type="pres">
      <dgm:prSet presAssocID="{6639E213-2BFC-4134-9D50-4530EA49AF3F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A5CB674-F6D4-4B8F-8507-B29CDD7B50F4}" type="pres">
      <dgm:prSet presAssocID="{B1E59D06-483F-4BEC-AE02-962A786A00C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6B2452-96AD-4159-BFDA-52D78F91C980}" type="pres">
      <dgm:prSet presAssocID="{B1E59D06-483F-4BEC-AE02-962A786A00C6}" presName="dummy" presStyleCnt="0"/>
      <dgm:spPr/>
    </dgm:pt>
    <dgm:pt modelId="{05A27E9F-2323-43FB-913F-C1EE180C18D5}" type="pres">
      <dgm:prSet presAssocID="{0CEA69BD-6733-4D3F-A1A7-20DC06748455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B8701229-CB1E-4414-B9C5-32C4F805547C}" type="presOf" srcId="{B1E59D06-483F-4BEC-AE02-962A786A00C6}" destId="{1A5CB674-F6D4-4B8F-8507-B29CDD7B50F4}" srcOrd="0" destOrd="0" presId="urn:microsoft.com/office/officeart/2005/8/layout/radial6"/>
    <dgm:cxn modelId="{4A832B04-5FF6-4955-9A02-3000DC42FCBD}" srcId="{B64F5081-79E1-482D-9F14-A5F747053668}" destId="{FF10E205-E5CD-46A2-B99E-E89C75A079F9}" srcOrd="2" destOrd="0" parTransId="{581B7519-7E78-4A5A-838F-6A70E7CDEBD9}" sibTransId="{6639E213-2BFC-4134-9D50-4530EA49AF3F}"/>
    <dgm:cxn modelId="{91D20196-943A-44CC-8031-0174C63D0C42}" type="presOf" srcId="{B64F5081-79E1-482D-9F14-A5F747053668}" destId="{86C0CEB2-F100-4A16-9E61-E5611C9871DE}" srcOrd="0" destOrd="0" presId="urn:microsoft.com/office/officeart/2005/8/layout/radial6"/>
    <dgm:cxn modelId="{72BD8E1F-D0B9-4DD3-AFB3-DFFF083B612D}" type="presOf" srcId="{6EC96BFA-CEE0-49C1-AD9F-292B94BDEFD3}" destId="{01DDC4EB-B902-4071-8328-F0273C90B7E6}" srcOrd="0" destOrd="0" presId="urn:microsoft.com/office/officeart/2005/8/layout/radial6"/>
    <dgm:cxn modelId="{92E83C70-41EE-43F2-B0AD-389FCD0DF1D6}" srcId="{B64F5081-79E1-482D-9F14-A5F747053668}" destId="{6750EE04-98B9-40BB-A8A8-398C8866A6F5}" srcOrd="1" destOrd="0" parTransId="{58729CD9-A9BE-4F56-9B14-EDC2C7909CE7}" sibTransId="{567B9FDD-3707-4ED6-97E5-79D69904D715}"/>
    <dgm:cxn modelId="{61F0C187-EB2C-4BA6-9A51-D7D9B3EA3551}" srcId="{B64F5081-79E1-482D-9F14-A5F747053668}" destId="{741CFA98-4070-4AD4-920C-C00B1BDF977C}" srcOrd="0" destOrd="0" parTransId="{1CE89FF9-595A-4E72-AFB5-CA1608231D86}" sibTransId="{6EC96BFA-CEE0-49C1-AD9F-292B94BDEFD3}"/>
    <dgm:cxn modelId="{9997063B-0994-4676-AE5E-B45D4973D3CB}" srcId="{B64F5081-79E1-482D-9F14-A5F747053668}" destId="{B1E59D06-483F-4BEC-AE02-962A786A00C6}" srcOrd="3" destOrd="0" parTransId="{2440D974-FEB0-40ED-9613-C00FAFF5BCE2}" sibTransId="{0CEA69BD-6733-4D3F-A1A7-20DC06748455}"/>
    <dgm:cxn modelId="{F38B3B7F-1138-4A41-8839-DBE8BC12C71B}" type="presOf" srcId="{2C875AF1-3179-444F-A3F3-A462B785FE12}" destId="{B18E831C-5EC4-458E-89BF-5C21B292E49F}" srcOrd="0" destOrd="0" presId="urn:microsoft.com/office/officeart/2005/8/layout/radial6"/>
    <dgm:cxn modelId="{B71C9042-981E-4B91-A1CB-09903478EF7C}" type="presOf" srcId="{741CFA98-4070-4AD4-920C-C00B1BDF977C}" destId="{29037196-6F0F-4603-8047-DF701197EDF9}" srcOrd="0" destOrd="0" presId="urn:microsoft.com/office/officeart/2005/8/layout/radial6"/>
    <dgm:cxn modelId="{643528C7-BD5C-4991-BB0E-9DAA26E3A6F3}" type="presOf" srcId="{0CEA69BD-6733-4D3F-A1A7-20DC06748455}" destId="{05A27E9F-2323-43FB-913F-C1EE180C18D5}" srcOrd="0" destOrd="0" presId="urn:microsoft.com/office/officeart/2005/8/layout/radial6"/>
    <dgm:cxn modelId="{BB9B553F-46AC-42E4-81BF-0DAE27C7E15E}" type="presOf" srcId="{567B9FDD-3707-4ED6-97E5-79D69904D715}" destId="{0C616D08-A7AD-4400-9861-95BD199FF50B}" srcOrd="0" destOrd="0" presId="urn:microsoft.com/office/officeart/2005/8/layout/radial6"/>
    <dgm:cxn modelId="{67F0E2D0-719C-4DAB-A606-EE79090D2083}" type="presOf" srcId="{FF10E205-E5CD-46A2-B99E-E89C75A079F9}" destId="{97AC25D0-3E82-4BDA-8325-FAFB84E393E0}" srcOrd="0" destOrd="0" presId="urn:microsoft.com/office/officeart/2005/8/layout/radial6"/>
    <dgm:cxn modelId="{1D4D0811-1D9D-49B6-B3EF-51F89099BA53}" type="presOf" srcId="{6750EE04-98B9-40BB-A8A8-398C8866A6F5}" destId="{DBE96543-805C-4AB5-A6DB-FD98F212689E}" srcOrd="0" destOrd="0" presId="urn:microsoft.com/office/officeart/2005/8/layout/radial6"/>
    <dgm:cxn modelId="{A2D36CA2-E1E6-443D-B393-8981818265A1}" srcId="{2C875AF1-3179-444F-A3F3-A462B785FE12}" destId="{B64F5081-79E1-482D-9F14-A5F747053668}" srcOrd="0" destOrd="0" parTransId="{633C3D18-D113-44D4-B5FE-E27A1A1E9B8D}" sibTransId="{07F9C1AF-4C94-4F2D-9633-B831AC05E105}"/>
    <dgm:cxn modelId="{0A4D2116-00F0-414F-98B7-999711556075}" type="presOf" srcId="{6639E213-2BFC-4134-9D50-4530EA49AF3F}" destId="{2CA158AB-FFF5-42C1-86D3-F96B1182AC8D}" srcOrd="0" destOrd="0" presId="urn:microsoft.com/office/officeart/2005/8/layout/radial6"/>
    <dgm:cxn modelId="{FDD377AC-B010-4C8F-9825-9FE8E3955FA2}" type="presParOf" srcId="{B18E831C-5EC4-458E-89BF-5C21B292E49F}" destId="{86C0CEB2-F100-4A16-9E61-E5611C9871DE}" srcOrd="0" destOrd="0" presId="urn:microsoft.com/office/officeart/2005/8/layout/radial6"/>
    <dgm:cxn modelId="{35655EF5-90EE-42F2-AEA8-31B5F0168B03}" type="presParOf" srcId="{B18E831C-5EC4-458E-89BF-5C21B292E49F}" destId="{29037196-6F0F-4603-8047-DF701197EDF9}" srcOrd="1" destOrd="0" presId="urn:microsoft.com/office/officeart/2005/8/layout/radial6"/>
    <dgm:cxn modelId="{7C8829ED-6F6C-4CBA-9EDC-6EC0B0FC76D4}" type="presParOf" srcId="{B18E831C-5EC4-458E-89BF-5C21B292E49F}" destId="{3F6BBC48-51E4-4C18-8462-26A88C3B1427}" srcOrd="2" destOrd="0" presId="urn:microsoft.com/office/officeart/2005/8/layout/radial6"/>
    <dgm:cxn modelId="{A525BB2E-4A06-49E6-AE42-B6DDC57D1DEA}" type="presParOf" srcId="{B18E831C-5EC4-458E-89BF-5C21B292E49F}" destId="{01DDC4EB-B902-4071-8328-F0273C90B7E6}" srcOrd="3" destOrd="0" presId="urn:microsoft.com/office/officeart/2005/8/layout/radial6"/>
    <dgm:cxn modelId="{3EA8DB42-9350-49E1-8FFD-7B5C480D43AD}" type="presParOf" srcId="{B18E831C-5EC4-458E-89BF-5C21B292E49F}" destId="{DBE96543-805C-4AB5-A6DB-FD98F212689E}" srcOrd="4" destOrd="0" presId="urn:microsoft.com/office/officeart/2005/8/layout/radial6"/>
    <dgm:cxn modelId="{C6F41A95-5BA6-47E8-90F2-FA0FD53F5C17}" type="presParOf" srcId="{B18E831C-5EC4-458E-89BF-5C21B292E49F}" destId="{9F042F51-C3A1-446C-95D4-ACCAA5CCD137}" srcOrd="5" destOrd="0" presId="urn:microsoft.com/office/officeart/2005/8/layout/radial6"/>
    <dgm:cxn modelId="{B8713F23-0546-43EB-8944-2A1B94F66B57}" type="presParOf" srcId="{B18E831C-5EC4-458E-89BF-5C21B292E49F}" destId="{0C616D08-A7AD-4400-9861-95BD199FF50B}" srcOrd="6" destOrd="0" presId="urn:microsoft.com/office/officeart/2005/8/layout/radial6"/>
    <dgm:cxn modelId="{1D5F96CD-EC28-4D5A-9DBC-150196E99C0B}" type="presParOf" srcId="{B18E831C-5EC4-458E-89BF-5C21B292E49F}" destId="{97AC25D0-3E82-4BDA-8325-FAFB84E393E0}" srcOrd="7" destOrd="0" presId="urn:microsoft.com/office/officeart/2005/8/layout/radial6"/>
    <dgm:cxn modelId="{48972200-4BB9-415E-AB19-ED3B9D5632A6}" type="presParOf" srcId="{B18E831C-5EC4-458E-89BF-5C21B292E49F}" destId="{ED070E40-CF53-49F4-B255-6245DB868C73}" srcOrd="8" destOrd="0" presId="urn:microsoft.com/office/officeart/2005/8/layout/radial6"/>
    <dgm:cxn modelId="{75161AAF-77C3-4080-AE65-BBFB28A8A61C}" type="presParOf" srcId="{B18E831C-5EC4-458E-89BF-5C21B292E49F}" destId="{2CA158AB-FFF5-42C1-86D3-F96B1182AC8D}" srcOrd="9" destOrd="0" presId="urn:microsoft.com/office/officeart/2005/8/layout/radial6"/>
    <dgm:cxn modelId="{7D2766E4-73B3-4AAC-9A6E-D252B0A26EDD}" type="presParOf" srcId="{B18E831C-5EC4-458E-89BF-5C21B292E49F}" destId="{1A5CB674-F6D4-4B8F-8507-B29CDD7B50F4}" srcOrd="10" destOrd="0" presId="urn:microsoft.com/office/officeart/2005/8/layout/radial6"/>
    <dgm:cxn modelId="{F44CEA85-B969-4146-8323-B4EEC49808CC}" type="presParOf" srcId="{B18E831C-5EC4-458E-89BF-5C21B292E49F}" destId="{146B2452-96AD-4159-BFDA-52D78F91C980}" srcOrd="11" destOrd="0" presId="urn:microsoft.com/office/officeart/2005/8/layout/radial6"/>
    <dgm:cxn modelId="{D32268BF-DC12-42E9-8CCC-AF5394D9999A}" type="presParOf" srcId="{B18E831C-5EC4-458E-89BF-5C21B292E49F}" destId="{05A27E9F-2323-43FB-913F-C1EE180C18D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7A553F-0AAE-4EA6-B2AE-181F04D3090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16E2D9-5E31-4D0C-B91E-541FA6A24C25}">
      <dgm:prSet phldrT="[Text]"/>
      <dgm:spPr/>
      <dgm:t>
        <a:bodyPr/>
        <a:lstStyle/>
        <a:p>
          <a:r>
            <a:rPr lang="en-US" b="1" dirty="0" err="1" smtClean="0"/>
            <a:t>Fungsi</a:t>
          </a:r>
          <a:endParaRPr lang="en-US" b="1" dirty="0"/>
        </a:p>
      </dgm:t>
    </dgm:pt>
    <dgm:pt modelId="{B54A1AAE-09E9-482D-A4BF-6602670523F6}" type="parTrans" cxnId="{08D62A6C-F140-4294-BA3D-8762221BD8CC}">
      <dgm:prSet/>
      <dgm:spPr/>
      <dgm:t>
        <a:bodyPr/>
        <a:lstStyle/>
        <a:p>
          <a:endParaRPr lang="en-US"/>
        </a:p>
      </dgm:t>
    </dgm:pt>
    <dgm:pt modelId="{412647B3-2F3D-4BBF-956F-B8098B6A0FB0}" type="sibTrans" cxnId="{08D62A6C-F140-4294-BA3D-8762221BD8CC}">
      <dgm:prSet/>
      <dgm:spPr/>
      <dgm:t>
        <a:bodyPr/>
        <a:lstStyle/>
        <a:p>
          <a:endParaRPr lang="en-US"/>
        </a:p>
      </dgm:t>
    </dgm:pt>
    <dgm:pt modelId="{F357FBFE-DA35-495F-AC1A-383FFD0DFE17}">
      <dgm:prSet phldrT="[Text]"/>
      <dgm:spPr/>
      <dgm:t>
        <a:bodyPr/>
        <a:lstStyle/>
        <a:p>
          <a:r>
            <a:rPr lang="ms-MY" dirty="0" smtClean="0"/>
            <a:t>Kenderaan yang mampu membawa murid-murid dari sekolah mereka ke rumah mereka</a:t>
          </a:r>
          <a:endParaRPr lang="en-US" dirty="0"/>
        </a:p>
      </dgm:t>
    </dgm:pt>
    <dgm:pt modelId="{E3D4D85D-B5C8-490E-8A16-34E47190C147}" type="parTrans" cxnId="{E5564873-3B11-4C86-971B-B8CE46AB719A}">
      <dgm:prSet/>
      <dgm:spPr/>
      <dgm:t>
        <a:bodyPr/>
        <a:lstStyle/>
        <a:p>
          <a:endParaRPr lang="en-US"/>
        </a:p>
      </dgm:t>
    </dgm:pt>
    <dgm:pt modelId="{4CA9BF02-593D-4A59-9220-CEBEE327E2C4}" type="sibTrans" cxnId="{E5564873-3B11-4C86-971B-B8CE46AB719A}">
      <dgm:prSet/>
      <dgm:spPr/>
      <dgm:t>
        <a:bodyPr/>
        <a:lstStyle/>
        <a:p>
          <a:endParaRPr lang="en-US"/>
        </a:p>
      </dgm:t>
    </dgm:pt>
    <dgm:pt modelId="{8E56EF3A-29E5-4215-9222-9863D1B24070}">
      <dgm:prSet phldrT="[Text]"/>
      <dgm:spPr/>
      <dgm:t>
        <a:bodyPr/>
        <a:lstStyle/>
        <a:p>
          <a:r>
            <a:rPr lang="en-US" b="1" dirty="0" err="1" smtClean="0"/>
            <a:t>Prestasi</a:t>
          </a:r>
          <a:r>
            <a:rPr lang="en-US" b="1" dirty="0" smtClean="0"/>
            <a:t>/</a:t>
          </a:r>
          <a:r>
            <a:rPr lang="en-US" b="1" dirty="0" err="1" smtClean="0"/>
            <a:t>Keupayaan</a:t>
          </a:r>
          <a:endParaRPr lang="en-US" b="1" dirty="0"/>
        </a:p>
      </dgm:t>
    </dgm:pt>
    <dgm:pt modelId="{353A0F5D-2167-4EEF-A786-95F1E1036349}" type="parTrans" cxnId="{56B00155-D001-4FCD-9159-F2B2477A552B}">
      <dgm:prSet/>
      <dgm:spPr/>
      <dgm:t>
        <a:bodyPr/>
        <a:lstStyle/>
        <a:p>
          <a:endParaRPr lang="en-US"/>
        </a:p>
      </dgm:t>
    </dgm:pt>
    <dgm:pt modelId="{C63F6238-C85E-463F-9F8C-ECB132634A37}" type="sibTrans" cxnId="{56B00155-D001-4FCD-9159-F2B2477A552B}">
      <dgm:prSet/>
      <dgm:spPr/>
      <dgm:t>
        <a:bodyPr/>
        <a:lstStyle/>
        <a:p>
          <a:endParaRPr lang="en-US"/>
        </a:p>
      </dgm:t>
    </dgm:pt>
    <dgm:pt modelId="{B6C75B14-8216-4038-B25A-A900062F8A09}">
      <dgm:prSet phldrT="[Text]"/>
      <dgm:spPr/>
      <dgm:t>
        <a:bodyPr/>
        <a:lstStyle/>
        <a:p>
          <a:r>
            <a:rPr lang="ms-MY" dirty="0" smtClean="0"/>
            <a:t>Kenderaan yang mampu membawa murid-murid dari sekolah mereka ke rumah mereka dengan selamat dalam tempoh satu jam</a:t>
          </a:r>
          <a:endParaRPr lang="en-US" dirty="0"/>
        </a:p>
      </dgm:t>
    </dgm:pt>
    <dgm:pt modelId="{5DD7FA98-7C37-4CC9-8A3B-29D0FFDE4C48}" type="parTrans" cxnId="{3205F262-8D14-4E3C-85BC-59EE8A2E2216}">
      <dgm:prSet/>
      <dgm:spPr/>
      <dgm:t>
        <a:bodyPr/>
        <a:lstStyle/>
        <a:p>
          <a:endParaRPr lang="en-US"/>
        </a:p>
      </dgm:t>
    </dgm:pt>
    <dgm:pt modelId="{C0389337-4FB4-4734-B345-5FFB1F6BC3DC}" type="sibTrans" cxnId="{3205F262-8D14-4E3C-85BC-59EE8A2E2216}">
      <dgm:prSet/>
      <dgm:spPr/>
      <dgm:t>
        <a:bodyPr/>
        <a:lstStyle/>
        <a:p>
          <a:endParaRPr lang="en-US"/>
        </a:p>
      </dgm:t>
    </dgm:pt>
    <dgm:pt modelId="{F5680EFA-D586-4A14-AD20-8F70E36C065B}">
      <dgm:prSet phldrT="[Text]"/>
      <dgm:spPr/>
      <dgm:t>
        <a:bodyPr/>
        <a:lstStyle/>
        <a:p>
          <a:r>
            <a:rPr lang="en-US" b="1" dirty="0" err="1" smtClean="0"/>
            <a:t>Teknikal</a:t>
          </a:r>
          <a:endParaRPr lang="en-US" b="1" dirty="0"/>
        </a:p>
      </dgm:t>
    </dgm:pt>
    <dgm:pt modelId="{54EB254A-2AAC-47A9-86B0-ACAA6F82DBD6}" type="parTrans" cxnId="{6207E05E-C1EA-4173-88F2-E0A23463E4F0}">
      <dgm:prSet/>
      <dgm:spPr/>
      <dgm:t>
        <a:bodyPr/>
        <a:lstStyle/>
        <a:p>
          <a:endParaRPr lang="en-US"/>
        </a:p>
      </dgm:t>
    </dgm:pt>
    <dgm:pt modelId="{F090225E-2F8C-4B90-AC39-30CE989694D6}" type="sibTrans" cxnId="{6207E05E-C1EA-4173-88F2-E0A23463E4F0}">
      <dgm:prSet/>
      <dgm:spPr/>
      <dgm:t>
        <a:bodyPr/>
        <a:lstStyle/>
        <a:p>
          <a:endParaRPr lang="en-US"/>
        </a:p>
      </dgm:t>
    </dgm:pt>
    <dgm:pt modelId="{A25D804B-D19E-40D8-A1FE-B4EA21645178}">
      <dgm:prSet phldrT="[Text]"/>
      <dgm:spPr/>
      <dgm:t>
        <a:bodyPr/>
        <a:lstStyle/>
        <a:p>
          <a:r>
            <a:rPr lang="en-US" dirty="0" smtClean="0"/>
            <a:t>Minima 10 </a:t>
          </a:r>
          <a:r>
            <a:rPr lang="en-US" dirty="0" err="1" smtClean="0"/>
            <a:t>tempat</a:t>
          </a:r>
          <a:r>
            <a:rPr lang="en-US" dirty="0" smtClean="0"/>
            <a:t> duduk, 4 </a:t>
          </a:r>
          <a:r>
            <a:rPr lang="en-US" dirty="0" err="1" smtClean="0"/>
            <a:t>pintu</a:t>
          </a:r>
          <a:r>
            <a:rPr lang="en-US" dirty="0" smtClean="0"/>
            <a:t>, minima 2900cc </a:t>
          </a:r>
          <a:r>
            <a:rPr lang="en-US" dirty="0" err="1" smtClean="0"/>
            <a:t>enjin</a:t>
          </a:r>
          <a:r>
            <a:rPr lang="en-US" dirty="0" smtClean="0"/>
            <a:t>, petrol, </a:t>
          </a:r>
          <a:r>
            <a:rPr lang="en-US" dirty="0" err="1" smtClean="0"/>
            <a:t>putih</a:t>
          </a:r>
          <a:endParaRPr lang="en-US" dirty="0"/>
        </a:p>
      </dgm:t>
    </dgm:pt>
    <dgm:pt modelId="{D36FA83C-A075-402F-82E8-862CDFEB0FF9}" type="parTrans" cxnId="{A27B89AD-D6AA-45BC-BDEB-218316268889}">
      <dgm:prSet/>
      <dgm:spPr/>
      <dgm:t>
        <a:bodyPr/>
        <a:lstStyle/>
        <a:p>
          <a:endParaRPr lang="en-US"/>
        </a:p>
      </dgm:t>
    </dgm:pt>
    <dgm:pt modelId="{86D4DA23-50E4-4B93-AAE5-7D3D986AB2C6}" type="sibTrans" cxnId="{A27B89AD-D6AA-45BC-BDEB-218316268889}">
      <dgm:prSet/>
      <dgm:spPr/>
      <dgm:t>
        <a:bodyPr/>
        <a:lstStyle/>
        <a:p>
          <a:endParaRPr lang="en-US"/>
        </a:p>
      </dgm:t>
    </dgm:pt>
    <dgm:pt modelId="{227644A8-4E39-4853-8555-5AEBCF610879}" type="pres">
      <dgm:prSet presAssocID="{A67A553F-0AAE-4EA6-B2AE-181F04D3090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CD2842-94DC-4F3A-A0D1-5D10DC145DC0}" type="pres">
      <dgm:prSet presAssocID="{D516E2D9-5E31-4D0C-B91E-541FA6A24C25}" presName="parentLin" presStyleCnt="0"/>
      <dgm:spPr/>
    </dgm:pt>
    <dgm:pt modelId="{4D8B8228-CFF4-423A-AA7C-CBD51702C221}" type="pres">
      <dgm:prSet presAssocID="{D516E2D9-5E31-4D0C-B91E-541FA6A24C2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C647F9B9-FA9E-473B-AE8E-0CEDFEA31F68}" type="pres">
      <dgm:prSet presAssocID="{D516E2D9-5E31-4D0C-B91E-541FA6A24C2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A7731E-9335-4516-812F-9C2A15B4A6C6}" type="pres">
      <dgm:prSet presAssocID="{D516E2D9-5E31-4D0C-B91E-541FA6A24C25}" presName="negativeSpace" presStyleCnt="0"/>
      <dgm:spPr/>
    </dgm:pt>
    <dgm:pt modelId="{83E269EB-9397-4169-A320-561D66C2ECB0}" type="pres">
      <dgm:prSet presAssocID="{D516E2D9-5E31-4D0C-B91E-541FA6A24C25}" presName="childText" presStyleLbl="conFgAcc1" presStyleIdx="0" presStyleCnt="3" custLinFactNeighborY="-118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178CFC-5F00-44A7-A37C-ADE174D66D5E}" type="pres">
      <dgm:prSet presAssocID="{412647B3-2F3D-4BBF-956F-B8098B6A0FB0}" presName="spaceBetweenRectangles" presStyleCnt="0"/>
      <dgm:spPr/>
    </dgm:pt>
    <dgm:pt modelId="{E33050D6-F6E1-475A-8554-905B485D54CD}" type="pres">
      <dgm:prSet presAssocID="{8E56EF3A-29E5-4215-9222-9863D1B24070}" presName="parentLin" presStyleCnt="0"/>
      <dgm:spPr/>
    </dgm:pt>
    <dgm:pt modelId="{A46A3607-B330-4A96-B5EE-317C0F262948}" type="pres">
      <dgm:prSet presAssocID="{8E56EF3A-29E5-4215-9222-9863D1B2407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ABC96B02-97F4-4586-8AE5-B48D11DBE827}" type="pres">
      <dgm:prSet presAssocID="{8E56EF3A-29E5-4215-9222-9863D1B2407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9FF77F-1866-4014-879C-2F4D7B33315D}" type="pres">
      <dgm:prSet presAssocID="{8E56EF3A-29E5-4215-9222-9863D1B24070}" presName="negativeSpace" presStyleCnt="0"/>
      <dgm:spPr/>
    </dgm:pt>
    <dgm:pt modelId="{D2AA2E1A-A273-4012-BCF6-3F94A1367D28}" type="pres">
      <dgm:prSet presAssocID="{8E56EF3A-29E5-4215-9222-9863D1B24070}" presName="childText" presStyleLbl="conFgAcc1" presStyleIdx="1" presStyleCnt="3" custLinFactNeighborX="-378" custLinFactNeighborY="217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16F283-9A22-4C3B-88E4-6A9D8C53CD3F}" type="pres">
      <dgm:prSet presAssocID="{C63F6238-C85E-463F-9F8C-ECB132634A37}" presName="spaceBetweenRectangles" presStyleCnt="0"/>
      <dgm:spPr/>
    </dgm:pt>
    <dgm:pt modelId="{50F15DB2-76A1-4269-A3C8-DDA760F1D19D}" type="pres">
      <dgm:prSet presAssocID="{F5680EFA-D586-4A14-AD20-8F70E36C065B}" presName="parentLin" presStyleCnt="0"/>
      <dgm:spPr/>
    </dgm:pt>
    <dgm:pt modelId="{E759FF49-718C-4583-B685-9B44559D7CAE}" type="pres">
      <dgm:prSet presAssocID="{F5680EFA-D586-4A14-AD20-8F70E36C065B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ACF8FED4-8534-467E-9A04-ED766817A5AF}" type="pres">
      <dgm:prSet presAssocID="{F5680EFA-D586-4A14-AD20-8F70E36C065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3A4F41-68EB-4EFB-8DC9-E1E82BF8A552}" type="pres">
      <dgm:prSet presAssocID="{F5680EFA-D586-4A14-AD20-8F70E36C065B}" presName="negativeSpace" presStyleCnt="0"/>
      <dgm:spPr/>
    </dgm:pt>
    <dgm:pt modelId="{4E7B542B-5CE3-4281-B353-A6AE8DBA5979}" type="pres">
      <dgm:prSet presAssocID="{F5680EFA-D586-4A14-AD20-8F70E36C065B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2509E5-5607-47DB-8A13-F3F15C1CF5FD}" type="presOf" srcId="{A67A553F-0AAE-4EA6-B2AE-181F04D30908}" destId="{227644A8-4E39-4853-8555-5AEBCF610879}" srcOrd="0" destOrd="0" presId="urn:microsoft.com/office/officeart/2005/8/layout/list1"/>
    <dgm:cxn modelId="{77CC29A7-9626-4FDE-A576-9C42C1C6C9E2}" type="presOf" srcId="{8E56EF3A-29E5-4215-9222-9863D1B24070}" destId="{ABC96B02-97F4-4586-8AE5-B48D11DBE827}" srcOrd="1" destOrd="0" presId="urn:microsoft.com/office/officeart/2005/8/layout/list1"/>
    <dgm:cxn modelId="{E9EEB60B-4F14-45DA-B9D1-3CA4979FD824}" type="presOf" srcId="{F5680EFA-D586-4A14-AD20-8F70E36C065B}" destId="{E759FF49-718C-4583-B685-9B44559D7CAE}" srcOrd="0" destOrd="0" presId="urn:microsoft.com/office/officeart/2005/8/layout/list1"/>
    <dgm:cxn modelId="{D140E932-753A-42AD-9034-FA4B02D3A27B}" type="presOf" srcId="{B6C75B14-8216-4038-B25A-A900062F8A09}" destId="{D2AA2E1A-A273-4012-BCF6-3F94A1367D28}" srcOrd="0" destOrd="0" presId="urn:microsoft.com/office/officeart/2005/8/layout/list1"/>
    <dgm:cxn modelId="{6207E05E-C1EA-4173-88F2-E0A23463E4F0}" srcId="{A67A553F-0AAE-4EA6-B2AE-181F04D30908}" destId="{F5680EFA-D586-4A14-AD20-8F70E36C065B}" srcOrd="2" destOrd="0" parTransId="{54EB254A-2AAC-47A9-86B0-ACAA6F82DBD6}" sibTransId="{F090225E-2F8C-4B90-AC39-30CE989694D6}"/>
    <dgm:cxn modelId="{C1EEB5DD-AFD2-4934-B3E3-D94EF861B210}" type="presOf" srcId="{8E56EF3A-29E5-4215-9222-9863D1B24070}" destId="{A46A3607-B330-4A96-B5EE-317C0F262948}" srcOrd="0" destOrd="0" presId="urn:microsoft.com/office/officeart/2005/8/layout/list1"/>
    <dgm:cxn modelId="{9A2A1078-A319-4418-8092-6CB588B10DB8}" type="presOf" srcId="{A25D804B-D19E-40D8-A1FE-B4EA21645178}" destId="{4E7B542B-5CE3-4281-B353-A6AE8DBA5979}" srcOrd="0" destOrd="0" presId="urn:microsoft.com/office/officeart/2005/8/layout/list1"/>
    <dgm:cxn modelId="{56B00155-D001-4FCD-9159-F2B2477A552B}" srcId="{A67A553F-0AAE-4EA6-B2AE-181F04D30908}" destId="{8E56EF3A-29E5-4215-9222-9863D1B24070}" srcOrd="1" destOrd="0" parTransId="{353A0F5D-2167-4EEF-A786-95F1E1036349}" sibTransId="{C63F6238-C85E-463F-9F8C-ECB132634A37}"/>
    <dgm:cxn modelId="{E5564873-3B11-4C86-971B-B8CE46AB719A}" srcId="{D516E2D9-5E31-4D0C-B91E-541FA6A24C25}" destId="{F357FBFE-DA35-495F-AC1A-383FFD0DFE17}" srcOrd="0" destOrd="0" parTransId="{E3D4D85D-B5C8-490E-8A16-34E47190C147}" sibTransId="{4CA9BF02-593D-4A59-9220-CEBEE327E2C4}"/>
    <dgm:cxn modelId="{3205F262-8D14-4E3C-85BC-59EE8A2E2216}" srcId="{8E56EF3A-29E5-4215-9222-9863D1B24070}" destId="{B6C75B14-8216-4038-B25A-A900062F8A09}" srcOrd="0" destOrd="0" parTransId="{5DD7FA98-7C37-4CC9-8A3B-29D0FFDE4C48}" sibTransId="{C0389337-4FB4-4734-B345-5FFB1F6BC3DC}"/>
    <dgm:cxn modelId="{A27B89AD-D6AA-45BC-BDEB-218316268889}" srcId="{F5680EFA-D586-4A14-AD20-8F70E36C065B}" destId="{A25D804B-D19E-40D8-A1FE-B4EA21645178}" srcOrd="0" destOrd="0" parTransId="{D36FA83C-A075-402F-82E8-862CDFEB0FF9}" sibTransId="{86D4DA23-50E4-4B93-AAE5-7D3D986AB2C6}"/>
    <dgm:cxn modelId="{26107FBA-292F-4209-8EEB-84C85DDB3B8D}" type="presOf" srcId="{D516E2D9-5E31-4D0C-B91E-541FA6A24C25}" destId="{C647F9B9-FA9E-473B-AE8E-0CEDFEA31F68}" srcOrd="1" destOrd="0" presId="urn:microsoft.com/office/officeart/2005/8/layout/list1"/>
    <dgm:cxn modelId="{F728A253-C7A7-4AF6-8B01-33BB54B2512D}" type="presOf" srcId="{F357FBFE-DA35-495F-AC1A-383FFD0DFE17}" destId="{83E269EB-9397-4169-A320-561D66C2ECB0}" srcOrd="0" destOrd="0" presId="urn:microsoft.com/office/officeart/2005/8/layout/list1"/>
    <dgm:cxn modelId="{DF23FDBE-BBB9-4230-A824-DA1CCC7D4BAB}" type="presOf" srcId="{F5680EFA-D586-4A14-AD20-8F70E36C065B}" destId="{ACF8FED4-8534-467E-9A04-ED766817A5AF}" srcOrd="1" destOrd="0" presId="urn:microsoft.com/office/officeart/2005/8/layout/list1"/>
    <dgm:cxn modelId="{08D62A6C-F140-4294-BA3D-8762221BD8CC}" srcId="{A67A553F-0AAE-4EA6-B2AE-181F04D30908}" destId="{D516E2D9-5E31-4D0C-B91E-541FA6A24C25}" srcOrd="0" destOrd="0" parTransId="{B54A1AAE-09E9-482D-A4BF-6602670523F6}" sibTransId="{412647B3-2F3D-4BBF-956F-B8098B6A0FB0}"/>
    <dgm:cxn modelId="{28213702-F948-411C-B6EC-CFE866702CC9}" type="presOf" srcId="{D516E2D9-5E31-4D0C-B91E-541FA6A24C25}" destId="{4D8B8228-CFF4-423A-AA7C-CBD51702C221}" srcOrd="0" destOrd="0" presId="urn:microsoft.com/office/officeart/2005/8/layout/list1"/>
    <dgm:cxn modelId="{C8C80B86-AF70-4BD6-8125-5D4434245B8D}" type="presParOf" srcId="{227644A8-4E39-4853-8555-5AEBCF610879}" destId="{2BCD2842-94DC-4F3A-A0D1-5D10DC145DC0}" srcOrd="0" destOrd="0" presId="urn:microsoft.com/office/officeart/2005/8/layout/list1"/>
    <dgm:cxn modelId="{9A09D3E7-43E8-4FCD-9332-C9411F86ACB1}" type="presParOf" srcId="{2BCD2842-94DC-4F3A-A0D1-5D10DC145DC0}" destId="{4D8B8228-CFF4-423A-AA7C-CBD51702C221}" srcOrd="0" destOrd="0" presId="urn:microsoft.com/office/officeart/2005/8/layout/list1"/>
    <dgm:cxn modelId="{C542E23D-C83D-4AAB-9695-4E9DAA0963C3}" type="presParOf" srcId="{2BCD2842-94DC-4F3A-A0D1-5D10DC145DC0}" destId="{C647F9B9-FA9E-473B-AE8E-0CEDFEA31F68}" srcOrd="1" destOrd="0" presId="urn:microsoft.com/office/officeart/2005/8/layout/list1"/>
    <dgm:cxn modelId="{9059DB48-4243-405D-A10D-824DD90F1C65}" type="presParOf" srcId="{227644A8-4E39-4853-8555-5AEBCF610879}" destId="{B7A7731E-9335-4516-812F-9C2A15B4A6C6}" srcOrd="1" destOrd="0" presId="urn:microsoft.com/office/officeart/2005/8/layout/list1"/>
    <dgm:cxn modelId="{26A8345A-5A14-403D-B1B2-7775E8F68D1A}" type="presParOf" srcId="{227644A8-4E39-4853-8555-5AEBCF610879}" destId="{83E269EB-9397-4169-A320-561D66C2ECB0}" srcOrd="2" destOrd="0" presId="urn:microsoft.com/office/officeart/2005/8/layout/list1"/>
    <dgm:cxn modelId="{47FB7396-D239-452E-A3A6-30F78DD297E2}" type="presParOf" srcId="{227644A8-4E39-4853-8555-5AEBCF610879}" destId="{E6178CFC-5F00-44A7-A37C-ADE174D66D5E}" srcOrd="3" destOrd="0" presId="urn:microsoft.com/office/officeart/2005/8/layout/list1"/>
    <dgm:cxn modelId="{A1F92554-9E81-4A8F-9050-6E835F177BD0}" type="presParOf" srcId="{227644A8-4E39-4853-8555-5AEBCF610879}" destId="{E33050D6-F6E1-475A-8554-905B485D54CD}" srcOrd="4" destOrd="0" presId="urn:microsoft.com/office/officeart/2005/8/layout/list1"/>
    <dgm:cxn modelId="{B2545F97-EC4E-41EF-9572-57D612C8BC45}" type="presParOf" srcId="{E33050D6-F6E1-475A-8554-905B485D54CD}" destId="{A46A3607-B330-4A96-B5EE-317C0F262948}" srcOrd="0" destOrd="0" presId="urn:microsoft.com/office/officeart/2005/8/layout/list1"/>
    <dgm:cxn modelId="{725A7E2B-89FA-4CA5-AC2A-A9023F2A39E4}" type="presParOf" srcId="{E33050D6-F6E1-475A-8554-905B485D54CD}" destId="{ABC96B02-97F4-4586-8AE5-B48D11DBE827}" srcOrd="1" destOrd="0" presId="urn:microsoft.com/office/officeart/2005/8/layout/list1"/>
    <dgm:cxn modelId="{345F1CCA-59D5-4652-AC32-1365BCC67CB3}" type="presParOf" srcId="{227644A8-4E39-4853-8555-5AEBCF610879}" destId="{139FF77F-1866-4014-879C-2F4D7B33315D}" srcOrd="5" destOrd="0" presId="urn:microsoft.com/office/officeart/2005/8/layout/list1"/>
    <dgm:cxn modelId="{87BF56C0-36AF-4099-A56E-7A50333A7520}" type="presParOf" srcId="{227644A8-4E39-4853-8555-5AEBCF610879}" destId="{D2AA2E1A-A273-4012-BCF6-3F94A1367D28}" srcOrd="6" destOrd="0" presId="urn:microsoft.com/office/officeart/2005/8/layout/list1"/>
    <dgm:cxn modelId="{46B17A76-8407-459F-887F-4C475631EE8A}" type="presParOf" srcId="{227644A8-4E39-4853-8555-5AEBCF610879}" destId="{A116F283-9A22-4C3B-88E4-6A9D8C53CD3F}" srcOrd="7" destOrd="0" presId="urn:microsoft.com/office/officeart/2005/8/layout/list1"/>
    <dgm:cxn modelId="{84755ED9-714D-475B-88CB-A19936511FCB}" type="presParOf" srcId="{227644A8-4E39-4853-8555-5AEBCF610879}" destId="{50F15DB2-76A1-4269-A3C8-DDA760F1D19D}" srcOrd="8" destOrd="0" presId="urn:microsoft.com/office/officeart/2005/8/layout/list1"/>
    <dgm:cxn modelId="{F5120B7C-B9E5-4952-9E24-24DD7AEC66C8}" type="presParOf" srcId="{50F15DB2-76A1-4269-A3C8-DDA760F1D19D}" destId="{E759FF49-718C-4583-B685-9B44559D7CAE}" srcOrd="0" destOrd="0" presId="urn:microsoft.com/office/officeart/2005/8/layout/list1"/>
    <dgm:cxn modelId="{E115BCAD-AD35-4F18-BEAB-AB36644E3C5F}" type="presParOf" srcId="{50F15DB2-76A1-4269-A3C8-DDA760F1D19D}" destId="{ACF8FED4-8534-467E-9A04-ED766817A5AF}" srcOrd="1" destOrd="0" presId="urn:microsoft.com/office/officeart/2005/8/layout/list1"/>
    <dgm:cxn modelId="{D04E3796-5150-4C08-B5ED-E15006EFA246}" type="presParOf" srcId="{227644A8-4E39-4853-8555-5AEBCF610879}" destId="{BC3A4F41-68EB-4EFB-8DC9-E1E82BF8A552}" srcOrd="9" destOrd="0" presId="urn:microsoft.com/office/officeart/2005/8/layout/list1"/>
    <dgm:cxn modelId="{7D65B123-AD3E-48E2-AE8A-7B866E787814}" type="presParOf" srcId="{227644A8-4E39-4853-8555-5AEBCF610879}" destId="{4E7B542B-5CE3-4281-B353-A6AE8DBA597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C6AC7CA-F2FD-4685-B1B3-612D08382A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E5252B-D1D5-431D-9CFF-97A97D7B8A3F}">
      <dgm:prSet phldrT="[Text]" custT="1"/>
      <dgm:spPr/>
      <dgm:t>
        <a:bodyPr/>
        <a:lstStyle/>
        <a:p>
          <a:r>
            <a:rPr lang="en-US" sz="1800" b="1" dirty="0" err="1" smtClean="0"/>
            <a:t>Arahan</a:t>
          </a:r>
          <a:r>
            <a:rPr lang="en-US" sz="1800" b="1" dirty="0" smtClean="0"/>
            <a:t> </a:t>
          </a:r>
          <a:r>
            <a:rPr lang="en-US" sz="1800" b="1" dirty="0" err="1" smtClean="0"/>
            <a:t>kepada</a:t>
          </a:r>
          <a:r>
            <a:rPr lang="en-US" sz="1800" b="1" dirty="0" smtClean="0"/>
            <a:t> </a:t>
          </a:r>
          <a:r>
            <a:rPr lang="en-US" sz="1800" b="1" dirty="0" err="1" smtClean="0"/>
            <a:t>Petender</a:t>
          </a:r>
          <a:endParaRPr lang="en-US" sz="1800" b="1" dirty="0"/>
        </a:p>
      </dgm:t>
    </dgm:pt>
    <dgm:pt modelId="{AA3D8877-AD01-463F-9F8D-9721D3A27773}" type="parTrans" cxnId="{B96312E1-2DD6-4F2F-9A91-E2C6C07262A7}">
      <dgm:prSet/>
      <dgm:spPr/>
      <dgm:t>
        <a:bodyPr/>
        <a:lstStyle/>
        <a:p>
          <a:endParaRPr lang="en-US" sz="1800"/>
        </a:p>
      </dgm:t>
    </dgm:pt>
    <dgm:pt modelId="{0D499251-C64A-48FE-89BC-50318F6A85BB}" type="sibTrans" cxnId="{B96312E1-2DD6-4F2F-9A91-E2C6C07262A7}">
      <dgm:prSet/>
      <dgm:spPr/>
      <dgm:t>
        <a:bodyPr/>
        <a:lstStyle/>
        <a:p>
          <a:endParaRPr lang="en-US" sz="1800"/>
        </a:p>
      </dgm:t>
    </dgm:pt>
    <dgm:pt modelId="{529291E0-1FE1-4144-9BBF-657CC7553451}">
      <dgm:prSet phldrT="[Text]" custT="1"/>
      <dgm:spPr/>
      <dgm:t>
        <a:bodyPr/>
        <a:lstStyle/>
        <a:p>
          <a:r>
            <a:rPr lang="ms-MY" sz="1800" dirty="0" smtClean="0"/>
            <a:t>Tarikh akhir mengemukakan tawaran</a:t>
          </a:r>
          <a:endParaRPr lang="en-US" sz="1800" dirty="0"/>
        </a:p>
      </dgm:t>
    </dgm:pt>
    <dgm:pt modelId="{1E6642EA-8F7F-4D01-9252-4BE3C11943DC}" type="parTrans" cxnId="{F59EA56A-1C42-45A6-A8D6-B9F689851332}">
      <dgm:prSet/>
      <dgm:spPr/>
      <dgm:t>
        <a:bodyPr/>
        <a:lstStyle/>
        <a:p>
          <a:endParaRPr lang="en-US" sz="1800"/>
        </a:p>
      </dgm:t>
    </dgm:pt>
    <dgm:pt modelId="{672C37F3-BB8A-4BE1-8633-A93A5D688CF4}" type="sibTrans" cxnId="{F59EA56A-1C42-45A6-A8D6-B9F689851332}">
      <dgm:prSet/>
      <dgm:spPr/>
      <dgm:t>
        <a:bodyPr/>
        <a:lstStyle/>
        <a:p>
          <a:endParaRPr lang="en-US" sz="1800"/>
        </a:p>
      </dgm:t>
    </dgm:pt>
    <dgm:pt modelId="{C4FB40EB-930F-42F5-A1C8-B20A9ED66C77}">
      <dgm:prSet phldrT="[Text]" custT="1"/>
      <dgm:spPr/>
      <dgm:t>
        <a:bodyPr/>
        <a:lstStyle/>
        <a:p>
          <a:r>
            <a:rPr lang="fi-FI" sz="1800" dirty="0" smtClean="0"/>
            <a:t>Arahan-arahan untuk penyediaan dan penyerahan tawaran</a:t>
          </a:r>
          <a:endParaRPr lang="en-US" sz="1800" dirty="0"/>
        </a:p>
      </dgm:t>
    </dgm:pt>
    <dgm:pt modelId="{E35EE91A-82D5-4A97-BA2D-AF101EB87AEB}" type="parTrans" cxnId="{AE5EFF05-2879-4982-97DF-319CEEFE2C3B}">
      <dgm:prSet/>
      <dgm:spPr/>
      <dgm:t>
        <a:bodyPr/>
        <a:lstStyle/>
        <a:p>
          <a:endParaRPr lang="en-US" sz="1800"/>
        </a:p>
      </dgm:t>
    </dgm:pt>
    <dgm:pt modelId="{343BC157-0C52-46D8-BB3F-93F45E484680}" type="sibTrans" cxnId="{AE5EFF05-2879-4982-97DF-319CEEFE2C3B}">
      <dgm:prSet/>
      <dgm:spPr/>
      <dgm:t>
        <a:bodyPr/>
        <a:lstStyle/>
        <a:p>
          <a:endParaRPr lang="en-US" sz="1800"/>
        </a:p>
      </dgm:t>
    </dgm:pt>
    <dgm:pt modelId="{D3D7E16F-92E9-4BEF-936C-798C5CB90E29}">
      <dgm:prSet phldrT="[Text]" custT="1"/>
      <dgm:spPr/>
      <dgm:t>
        <a:bodyPr/>
        <a:lstStyle/>
        <a:p>
          <a:r>
            <a:rPr lang="ms-MY" sz="1800" b="1" dirty="0" smtClean="0"/>
            <a:t>Jadual keperluan</a:t>
          </a:r>
          <a:endParaRPr lang="en-US" sz="1800" b="1" dirty="0"/>
        </a:p>
      </dgm:t>
    </dgm:pt>
    <dgm:pt modelId="{C9188148-6A96-48DA-9DE7-AA8E9B0E7727}" type="parTrans" cxnId="{1F5F2445-7350-469C-91D1-D12D362004C7}">
      <dgm:prSet/>
      <dgm:spPr/>
      <dgm:t>
        <a:bodyPr/>
        <a:lstStyle/>
        <a:p>
          <a:endParaRPr lang="en-US" sz="1800"/>
        </a:p>
      </dgm:t>
    </dgm:pt>
    <dgm:pt modelId="{832E00D5-3CCE-4500-961C-9C3043B3F006}" type="sibTrans" cxnId="{1F5F2445-7350-469C-91D1-D12D362004C7}">
      <dgm:prSet/>
      <dgm:spPr/>
      <dgm:t>
        <a:bodyPr/>
        <a:lstStyle/>
        <a:p>
          <a:endParaRPr lang="en-US" sz="1800"/>
        </a:p>
      </dgm:t>
    </dgm:pt>
    <dgm:pt modelId="{D5EFB2F7-196D-41B4-A197-7C9045283E36}">
      <dgm:prSet phldrT="[Text]" custT="1"/>
      <dgm:spPr/>
      <dgm:t>
        <a:bodyPr/>
        <a:lstStyle/>
        <a:p>
          <a:r>
            <a:rPr lang="ms-MY" sz="1800" b="1" dirty="0" smtClean="0"/>
            <a:t>Terma Kontrak (Syarat Am, Syarat Khas, Contoh Kontrak)</a:t>
          </a:r>
          <a:endParaRPr lang="en-US" sz="1800" b="1" dirty="0"/>
        </a:p>
      </dgm:t>
    </dgm:pt>
    <dgm:pt modelId="{1B288256-76C9-4512-BE05-9B312FD8ADCE}" type="parTrans" cxnId="{958B7803-3C7D-4D26-83AF-DF672C948467}">
      <dgm:prSet/>
      <dgm:spPr/>
      <dgm:t>
        <a:bodyPr/>
        <a:lstStyle/>
        <a:p>
          <a:endParaRPr lang="en-US" sz="1800"/>
        </a:p>
      </dgm:t>
    </dgm:pt>
    <dgm:pt modelId="{94263699-3AEC-49B9-9D44-EF39F13475FF}" type="sibTrans" cxnId="{958B7803-3C7D-4D26-83AF-DF672C948467}">
      <dgm:prSet/>
      <dgm:spPr/>
      <dgm:t>
        <a:bodyPr/>
        <a:lstStyle/>
        <a:p>
          <a:endParaRPr lang="en-US" sz="1800"/>
        </a:p>
      </dgm:t>
    </dgm:pt>
    <dgm:pt modelId="{60EF4E62-7933-46F4-8CBB-E2F1CE9A1FA7}">
      <dgm:prSet phldrT="[Text]" custT="1"/>
      <dgm:spPr/>
      <dgm:t>
        <a:bodyPr/>
        <a:lstStyle/>
        <a:p>
          <a:r>
            <a:rPr lang="en-US" altLang="en-US" sz="1800" dirty="0" err="1" smtClean="0"/>
            <a:t>Borang</a:t>
          </a:r>
          <a:r>
            <a:rPr lang="en-US" altLang="en-US" sz="1800" dirty="0" smtClean="0"/>
            <a:t> tender</a:t>
          </a:r>
          <a:endParaRPr lang="en-US" sz="1800" dirty="0"/>
        </a:p>
      </dgm:t>
    </dgm:pt>
    <dgm:pt modelId="{8DA6B2E3-F902-44E6-9087-594615480D2D}" type="parTrans" cxnId="{E1C35514-97B7-42BE-A783-883E1B576EBA}">
      <dgm:prSet/>
      <dgm:spPr/>
      <dgm:t>
        <a:bodyPr/>
        <a:lstStyle/>
        <a:p>
          <a:endParaRPr lang="en-US" sz="1800"/>
        </a:p>
      </dgm:t>
    </dgm:pt>
    <dgm:pt modelId="{913B11C6-091C-4BA9-BC48-2690BA2EF5EE}" type="sibTrans" cxnId="{E1C35514-97B7-42BE-A783-883E1B576EBA}">
      <dgm:prSet/>
      <dgm:spPr/>
      <dgm:t>
        <a:bodyPr/>
        <a:lstStyle/>
        <a:p>
          <a:endParaRPr lang="en-US" sz="1800"/>
        </a:p>
      </dgm:t>
    </dgm:pt>
    <dgm:pt modelId="{ADF89CA6-9D3D-4DB2-85E7-EB8C1C93FB9B}">
      <dgm:prSet phldrT="[Text]" custT="1"/>
      <dgm:spPr/>
      <dgm:t>
        <a:bodyPr/>
        <a:lstStyle/>
        <a:p>
          <a:r>
            <a:rPr lang="en-US" sz="1800" dirty="0" err="1" smtClean="0"/>
            <a:t>Spesifikasi</a:t>
          </a:r>
          <a:endParaRPr lang="en-US" sz="1800" dirty="0"/>
        </a:p>
      </dgm:t>
    </dgm:pt>
    <dgm:pt modelId="{0D904E94-CEC0-4BC7-B5D1-4113104262BF}" type="parTrans" cxnId="{3E85A88C-A3AC-4442-87B7-C07584667C0F}">
      <dgm:prSet/>
      <dgm:spPr/>
      <dgm:t>
        <a:bodyPr/>
        <a:lstStyle/>
        <a:p>
          <a:endParaRPr lang="en-US" sz="1800"/>
        </a:p>
      </dgm:t>
    </dgm:pt>
    <dgm:pt modelId="{86F5E950-C520-407A-B750-248A0B70742F}" type="sibTrans" cxnId="{3E85A88C-A3AC-4442-87B7-C07584667C0F}">
      <dgm:prSet/>
      <dgm:spPr/>
      <dgm:t>
        <a:bodyPr/>
        <a:lstStyle/>
        <a:p>
          <a:endParaRPr lang="en-US" sz="1800"/>
        </a:p>
      </dgm:t>
    </dgm:pt>
    <dgm:pt modelId="{D6BFBA51-4F97-4509-AD64-951C26B4C2E5}">
      <dgm:prSet phldrT="[Text]" custT="1"/>
      <dgm:spPr/>
      <dgm:t>
        <a:bodyPr/>
        <a:lstStyle/>
        <a:p>
          <a:r>
            <a:rPr lang="en-US" altLang="en-US" sz="1800" dirty="0" err="1" smtClean="0"/>
            <a:t>Senarai</a:t>
          </a:r>
          <a:r>
            <a:rPr lang="en-US" altLang="en-US" sz="1800" dirty="0" smtClean="0"/>
            <a:t> </a:t>
          </a:r>
          <a:endParaRPr lang="en-US" sz="1800" dirty="0"/>
        </a:p>
      </dgm:t>
    </dgm:pt>
    <dgm:pt modelId="{3F25767C-DEFC-48D7-870E-E38EB5DDB1C4}" type="parTrans" cxnId="{C7AB7B77-D39E-4425-9F23-BE6F28324556}">
      <dgm:prSet/>
      <dgm:spPr/>
      <dgm:t>
        <a:bodyPr/>
        <a:lstStyle/>
        <a:p>
          <a:endParaRPr lang="en-US" sz="1800"/>
        </a:p>
      </dgm:t>
    </dgm:pt>
    <dgm:pt modelId="{600873C8-248D-40E7-87A2-AF292F366180}" type="sibTrans" cxnId="{C7AB7B77-D39E-4425-9F23-BE6F28324556}">
      <dgm:prSet/>
      <dgm:spPr/>
      <dgm:t>
        <a:bodyPr/>
        <a:lstStyle/>
        <a:p>
          <a:endParaRPr lang="en-US" sz="1800"/>
        </a:p>
      </dgm:t>
    </dgm:pt>
    <dgm:pt modelId="{04B8C3AF-39D4-4370-AAC2-B58677196142}">
      <dgm:prSet custT="1"/>
      <dgm:spPr/>
      <dgm:t>
        <a:bodyPr/>
        <a:lstStyle/>
        <a:p>
          <a:r>
            <a:rPr lang="en-US" altLang="en-US" sz="1800" dirty="0" err="1" smtClean="0"/>
            <a:t>Kuantiti</a:t>
          </a:r>
          <a:r>
            <a:rPr lang="en-US" altLang="en-US" sz="1800" dirty="0" smtClean="0"/>
            <a:t>/</a:t>
          </a:r>
          <a:r>
            <a:rPr lang="en-US" altLang="en-US" sz="1800" dirty="0" err="1" smtClean="0"/>
            <a:t>ringkasan</a:t>
          </a:r>
          <a:r>
            <a:rPr lang="en-US" altLang="en-US" sz="1800" dirty="0" smtClean="0"/>
            <a:t> tender</a:t>
          </a:r>
          <a:endParaRPr lang="en-US" altLang="en-US" sz="1800" dirty="0"/>
        </a:p>
      </dgm:t>
    </dgm:pt>
    <dgm:pt modelId="{FE355C76-194B-4CF3-A741-BEA772DA658F}" type="parTrans" cxnId="{EC67BE50-884C-4B22-99CB-2A955E40D881}">
      <dgm:prSet/>
      <dgm:spPr/>
      <dgm:t>
        <a:bodyPr/>
        <a:lstStyle/>
        <a:p>
          <a:endParaRPr lang="en-US" sz="1800"/>
        </a:p>
      </dgm:t>
    </dgm:pt>
    <dgm:pt modelId="{DAC6B2FF-2DBF-4C03-B4C1-4ADE6D90FBEF}" type="sibTrans" cxnId="{EC67BE50-884C-4B22-99CB-2A955E40D881}">
      <dgm:prSet/>
      <dgm:spPr/>
      <dgm:t>
        <a:bodyPr/>
        <a:lstStyle/>
        <a:p>
          <a:endParaRPr lang="en-US" sz="1800"/>
        </a:p>
      </dgm:t>
    </dgm:pt>
    <dgm:pt modelId="{EDAE31F5-1A87-405B-81EB-2A558D269E28}">
      <dgm:prSet custT="1"/>
      <dgm:spPr/>
      <dgm:t>
        <a:bodyPr/>
        <a:lstStyle/>
        <a:p>
          <a:r>
            <a:rPr lang="en-US" altLang="en-US" sz="1800" dirty="0" err="1" smtClean="0"/>
            <a:t>Jadual</a:t>
          </a:r>
          <a:r>
            <a:rPr lang="en-US" altLang="en-US" sz="1800" dirty="0" smtClean="0"/>
            <a:t> </a:t>
          </a:r>
          <a:r>
            <a:rPr lang="en-US" altLang="en-US" sz="1800" dirty="0" err="1" smtClean="0"/>
            <a:t>kadar</a:t>
          </a:r>
          <a:r>
            <a:rPr lang="en-US" altLang="en-US" sz="1800" dirty="0" smtClean="0"/>
            <a:t> </a:t>
          </a:r>
          <a:r>
            <a:rPr lang="en-US" altLang="en-US" sz="1800" dirty="0" err="1" smtClean="0"/>
            <a:t>harga</a:t>
          </a:r>
          <a:endParaRPr lang="en-US" altLang="en-US" sz="1800" dirty="0"/>
        </a:p>
      </dgm:t>
    </dgm:pt>
    <dgm:pt modelId="{AE8591C3-F70F-48E8-ADEA-9A8412A97AAB}" type="parTrans" cxnId="{8386791E-10C5-4F5B-AA18-52F8474DF49F}">
      <dgm:prSet/>
      <dgm:spPr/>
      <dgm:t>
        <a:bodyPr/>
        <a:lstStyle/>
        <a:p>
          <a:endParaRPr lang="en-US" sz="1800"/>
        </a:p>
      </dgm:t>
    </dgm:pt>
    <dgm:pt modelId="{951A8735-3166-466C-BD43-351CF60D1AC2}" type="sibTrans" cxnId="{8386791E-10C5-4F5B-AA18-52F8474DF49F}">
      <dgm:prSet/>
      <dgm:spPr/>
      <dgm:t>
        <a:bodyPr/>
        <a:lstStyle/>
        <a:p>
          <a:endParaRPr lang="en-US" sz="1800"/>
        </a:p>
      </dgm:t>
    </dgm:pt>
    <dgm:pt modelId="{939DF174-5BDB-4992-AB98-EB26FF8A1274}">
      <dgm:prSet custT="1"/>
      <dgm:spPr/>
      <dgm:t>
        <a:bodyPr/>
        <a:lstStyle/>
        <a:p>
          <a:r>
            <a:rPr lang="en-US" altLang="en-US" sz="1800" dirty="0" err="1" smtClean="0"/>
            <a:t>Lukisan</a:t>
          </a:r>
          <a:r>
            <a:rPr lang="en-US" altLang="en-US" sz="1800" dirty="0" smtClean="0"/>
            <a:t> </a:t>
          </a:r>
          <a:r>
            <a:rPr lang="en-US" altLang="en-US" sz="1800" dirty="0" err="1" smtClean="0"/>
            <a:t>teknikal</a:t>
          </a:r>
          <a:r>
            <a:rPr lang="en-US" altLang="en-US" sz="1800" dirty="0" smtClean="0"/>
            <a:t>/</a:t>
          </a:r>
          <a:r>
            <a:rPr lang="en-US" altLang="en-US" sz="1800" dirty="0" err="1" smtClean="0"/>
            <a:t>pelan</a:t>
          </a:r>
          <a:endParaRPr lang="en-US" altLang="en-US" sz="1800" dirty="0"/>
        </a:p>
      </dgm:t>
    </dgm:pt>
    <dgm:pt modelId="{525E1D6F-09E7-411F-AD28-76BDAC9D2E06}" type="parTrans" cxnId="{5FCB1EF8-AF40-44CF-9D7E-14167FE3CD90}">
      <dgm:prSet/>
      <dgm:spPr/>
      <dgm:t>
        <a:bodyPr/>
        <a:lstStyle/>
        <a:p>
          <a:endParaRPr lang="en-US" sz="1800"/>
        </a:p>
      </dgm:t>
    </dgm:pt>
    <dgm:pt modelId="{1A063219-0A31-418E-8812-7262BD4B73EC}" type="sibTrans" cxnId="{5FCB1EF8-AF40-44CF-9D7E-14167FE3CD90}">
      <dgm:prSet/>
      <dgm:spPr/>
      <dgm:t>
        <a:bodyPr/>
        <a:lstStyle/>
        <a:p>
          <a:endParaRPr lang="en-US" sz="1800"/>
        </a:p>
      </dgm:t>
    </dgm:pt>
    <dgm:pt modelId="{F1303FB3-3D90-4927-8D43-B62C751B54D2}">
      <dgm:prSet custT="1"/>
      <dgm:spPr/>
      <dgm:t>
        <a:bodyPr/>
        <a:lstStyle/>
        <a:p>
          <a:r>
            <a:rPr lang="en-US" altLang="en-US" sz="1800" dirty="0" err="1" smtClean="0"/>
            <a:t>Tempat</a:t>
          </a:r>
          <a:r>
            <a:rPr lang="en-US" altLang="en-US" sz="1800" dirty="0" smtClean="0"/>
            <a:t> </a:t>
          </a:r>
          <a:r>
            <a:rPr lang="en-US" altLang="en-US" sz="1800" dirty="0" err="1" smtClean="0"/>
            <a:t>penghantaran</a:t>
          </a:r>
          <a:endParaRPr lang="en-US" altLang="en-US" sz="1800" dirty="0"/>
        </a:p>
      </dgm:t>
    </dgm:pt>
    <dgm:pt modelId="{50C5DC32-2A2C-46BF-B8FC-3E7E9C25A36B}" type="parTrans" cxnId="{771FC963-CFCE-47B9-A5DB-553D1984F1F4}">
      <dgm:prSet/>
      <dgm:spPr/>
      <dgm:t>
        <a:bodyPr/>
        <a:lstStyle/>
        <a:p>
          <a:endParaRPr lang="en-US" sz="1800"/>
        </a:p>
      </dgm:t>
    </dgm:pt>
    <dgm:pt modelId="{331342B7-CD26-4E11-96A0-6C9AEF118FCC}" type="sibTrans" cxnId="{771FC963-CFCE-47B9-A5DB-553D1984F1F4}">
      <dgm:prSet/>
      <dgm:spPr/>
      <dgm:t>
        <a:bodyPr/>
        <a:lstStyle/>
        <a:p>
          <a:endParaRPr lang="en-US" sz="1800"/>
        </a:p>
      </dgm:t>
    </dgm:pt>
    <dgm:pt modelId="{14B250F5-74DF-49F3-94F8-4FC874795B0E}" type="pres">
      <dgm:prSet presAssocID="{FC6AC7CA-F2FD-4685-B1B3-612D08382A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1F7E5B-B010-4C62-B0AA-5DAA6960EA4E}" type="pres">
      <dgm:prSet presAssocID="{28E5252B-D1D5-431D-9CFF-97A97D7B8A3F}" presName="parentText" presStyleLbl="node1" presStyleIdx="0" presStyleCnt="3" custLinFactNeighborX="812" custLinFactNeighborY="-4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D623CB-8F56-4148-9BD3-96A03B575BD0}" type="pres">
      <dgm:prSet presAssocID="{28E5252B-D1D5-431D-9CFF-97A97D7B8A3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648866-288D-48AD-9F9F-A11DA29C7129}" type="pres">
      <dgm:prSet presAssocID="{D3D7E16F-92E9-4BEF-936C-798C5CB90E2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F692F5-B28D-4600-91EE-75E904CFD71E}" type="pres">
      <dgm:prSet presAssocID="{D3D7E16F-92E9-4BEF-936C-798C5CB90E2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9D19F8-42EB-4542-87C5-B83717B49D9C}" type="pres">
      <dgm:prSet presAssocID="{D5EFB2F7-196D-41B4-A197-7C9045283E3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E6EF02-FC8C-47EA-A9CA-989680C76DA4}" type="presOf" srcId="{C4FB40EB-930F-42F5-A1C8-B20A9ED66C77}" destId="{C6D623CB-8F56-4148-9BD3-96A03B575BD0}" srcOrd="0" destOrd="1" presId="urn:microsoft.com/office/officeart/2005/8/layout/vList2"/>
    <dgm:cxn modelId="{9474375E-ECB8-41DB-8DD4-E407C9EDAAEC}" type="presOf" srcId="{529291E0-1FE1-4144-9BBF-657CC7553451}" destId="{C6D623CB-8F56-4148-9BD3-96A03B575BD0}" srcOrd="0" destOrd="0" presId="urn:microsoft.com/office/officeart/2005/8/layout/vList2"/>
    <dgm:cxn modelId="{AE5EFF05-2879-4982-97DF-319CEEFE2C3B}" srcId="{28E5252B-D1D5-431D-9CFF-97A97D7B8A3F}" destId="{C4FB40EB-930F-42F5-A1C8-B20A9ED66C77}" srcOrd="1" destOrd="0" parTransId="{E35EE91A-82D5-4A97-BA2D-AF101EB87AEB}" sibTransId="{343BC157-0C52-46D8-BB3F-93F45E484680}"/>
    <dgm:cxn modelId="{5FCB1EF8-AF40-44CF-9D7E-14167FE3CD90}" srcId="{D3D7E16F-92E9-4BEF-936C-798C5CB90E29}" destId="{939DF174-5BDB-4992-AB98-EB26FF8A1274}" srcOrd="4" destOrd="0" parTransId="{525E1D6F-09E7-411F-AD28-76BDAC9D2E06}" sibTransId="{1A063219-0A31-418E-8812-7262BD4B73EC}"/>
    <dgm:cxn modelId="{E1C35514-97B7-42BE-A783-883E1B576EBA}" srcId="{28E5252B-D1D5-431D-9CFF-97A97D7B8A3F}" destId="{60EF4E62-7933-46F4-8CBB-E2F1CE9A1FA7}" srcOrd="2" destOrd="0" parTransId="{8DA6B2E3-F902-44E6-9087-594615480D2D}" sibTransId="{913B11C6-091C-4BA9-BC48-2690BA2EF5EE}"/>
    <dgm:cxn modelId="{2368D0D5-432A-465F-95AD-58FAD0E90CE5}" type="presOf" srcId="{FC6AC7CA-F2FD-4685-B1B3-612D08382A0B}" destId="{14B250F5-74DF-49F3-94F8-4FC874795B0E}" srcOrd="0" destOrd="0" presId="urn:microsoft.com/office/officeart/2005/8/layout/vList2"/>
    <dgm:cxn modelId="{771FC963-CFCE-47B9-A5DB-553D1984F1F4}" srcId="{D3D7E16F-92E9-4BEF-936C-798C5CB90E29}" destId="{F1303FB3-3D90-4927-8D43-B62C751B54D2}" srcOrd="5" destOrd="0" parTransId="{50C5DC32-2A2C-46BF-B8FC-3E7E9C25A36B}" sibTransId="{331342B7-CD26-4E11-96A0-6C9AEF118FCC}"/>
    <dgm:cxn modelId="{59F7F44B-90A3-4A54-AC25-2F6AA8AEF933}" type="presOf" srcId="{939DF174-5BDB-4992-AB98-EB26FF8A1274}" destId="{46F692F5-B28D-4600-91EE-75E904CFD71E}" srcOrd="0" destOrd="4" presId="urn:microsoft.com/office/officeart/2005/8/layout/vList2"/>
    <dgm:cxn modelId="{B257FCEE-3599-4D1B-96C2-A6D07EF6433C}" type="presOf" srcId="{D5EFB2F7-196D-41B4-A197-7C9045283E36}" destId="{EC9D19F8-42EB-4542-87C5-B83717B49D9C}" srcOrd="0" destOrd="0" presId="urn:microsoft.com/office/officeart/2005/8/layout/vList2"/>
    <dgm:cxn modelId="{8E949701-4082-48DB-A09C-B63E0AE0D057}" type="presOf" srcId="{04B8C3AF-39D4-4370-AAC2-B58677196142}" destId="{46F692F5-B28D-4600-91EE-75E904CFD71E}" srcOrd="0" destOrd="2" presId="urn:microsoft.com/office/officeart/2005/8/layout/vList2"/>
    <dgm:cxn modelId="{3BC81A28-DE53-4AB9-B112-9FD0B5A43C45}" type="presOf" srcId="{F1303FB3-3D90-4927-8D43-B62C751B54D2}" destId="{46F692F5-B28D-4600-91EE-75E904CFD71E}" srcOrd="0" destOrd="5" presId="urn:microsoft.com/office/officeart/2005/8/layout/vList2"/>
    <dgm:cxn modelId="{70CE1A55-95D5-4C63-8BB0-FC6B44C56A29}" type="presOf" srcId="{D6BFBA51-4F97-4509-AD64-951C26B4C2E5}" destId="{46F692F5-B28D-4600-91EE-75E904CFD71E}" srcOrd="0" destOrd="1" presId="urn:microsoft.com/office/officeart/2005/8/layout/vList2"/>
    <dgm:cxn modelId="{C7AB7B77-D39E-4425-9F23-BE6F28324556}" srcId="{D3D7E16F-92E9-4BEF-936C-798C5CB90E29}" destId="{D6BFBA51-4F97-4509-AD64-951C26B4C2E5}" srcOrd="1" destOrd="0" parTransId="{3F25767C-DEFC-48D7-870E-E38EB5DDB1C4}" sibTransId="{600873C8-248D-40E7-87A2-AF292F366180}"/>
    <dgm:cxn modelId="{F59EA56A-1C42-45A6-A8D6-B9F689851332}" srcId="{28E5252B-D1D5-431D-9CFF-97A97D7B8A3F}" destId="{529291E0-1FE1-4144-9BBF-657CC7553451}" srcOrd="0" destOrd="0" parTransId="{1E6642EA-8F7F-4D01-9252-4BE3C11943DC}" sibTransId="{672C37F3-BB8A-4BE1-8633-A93A5D688CF4}"/>
    <dgm:cxn modelId="{EC67BE50-884C-4B22-99CB-2A955E40D881}" srcId="{D3D7E16F-92E9-4BEF-936C-798C5CB90E29}" destId="{04B8C3AF-39D4-4370-AAC2-B58677196142}" srcOrd="2" destOrd="0" parTransId="{FE355C76-194B-4CF3-A741-BEA772DA658F}" sibTransId="{DAC6B2FF-2DBF-4C03-B4C1-4ADE6D90FBEF}"/>
    <dgm:cxn modelId="{3E85A88C-A3AC-4442-87B7-C07584667C0F}" srcId="{D3D7E16F-92E9-4BEF-936C-798C5CB90E29}" destId="{ADF89CA6-9D3D-4DB2-85E7-EB8C1C93FB9B}" srcOrd="0" destOrd="0" parTransId="{0D904E94-CEC0-4BC7-B5D1-4113104262BF}" sibTransId="{86F5E950-C520-407A-B750-248A0B70742F}"/>
    <dgm:cxn modelId="{9231D1E8-D1E5-4B17-89A9-8948CE58770E}" type="presOf" srcId="{D3D7E16F-92E9-4BEF-936C-798C5CB90E29}" destId="{91648866-288D-48AD-9F9F-A11DA29C7129}" srcOrd="0" destOrd="0" presId="urn:microsoft.com/office/officeart/2005/8/layout/vList2"/>
    <dgm:cxn modelId="{1E5D1B5C-91F2-49B8-BCB9-4D1C9B67C827}" type="presOf" srcId="{ADF89CA6-9D3D-4DB2-85E7-EB8C1C93FB9B}" destId="{46F692F5-B28D-4600-91EE-75E904CFD71E}" srcOrd="0" destOrd="0" presId="urn:microsoft.com/office/officeart/2005/8/layout/vList2"/>
    <dgm:cxn modelId="{958B7803-3C7D-4D26-83AF-DF672C948467}" srcId="{FC6AC7CA-F2FD-4685-B1B3-612D08382A0B}" destId="{D5EFB2F7-196D-41B4-A197-7C9045283E36}" srcOrd="2" destOrd="0" parTransId="{1B288256-76C9-4512-BE05-9B312FD8ADCE}" sibTransId="{94263699-3AEC-49B9-9D44-EF39F13475FF}"/>
    <dgm:cxn modelId="{BC1E6F8C-A68E-48C7-B26F-663E5ACDBB96}" type="presOf" srcId="{EDAE31F5-1A87-405B-81EB-2A558D269E28}" destId="{46F692F5-B28D-4600-91EE-75E904CFD71E}" srcOrd="0" destOrd="3" presId="urn:microsoft.com/office/officeart/2005/8/layout/vList2"/>
    <dgm:cxn modelId="{553C438B-88FE-46DE-AB7A-53D9D91D1DB2}" type="presOf" srcId="{28E5252B-D1D5-431D-9CFF-97A97D7B8A3F}" destId="{471F7E5B-B010-4C62-B0AA-5DAA6960EA4E}" srcOrd="0" destOrd="0" presId="urn:microsoft.com/office/officeart/2005/8/layout/vList2"/>
    <dgm:cxn modelId="{B96312E1-2DD6-4F2F-9A91-E2C6C07262A7}" srcId="{FC6AC7CA-F2FD-4685-B1B3-612D08382A0B}" destId="{28E5252B-D1D5-431D-9CFF-97A97D7B8A3F}" srcOrd="0" destOrd="0" parTransId="{AA3D8877-AD01-463F-9F8D-9721D3A27773}" sibTransId="{0D499251-C64A-48FE-89BC-50318F6A85BB}"/>
    <dgm:cxn modelId="{2755C6A2-2EC1-4375-A419-FD3414547EE5}" type="presOf" srcId="{60EF4E62-7933-46F4-8CBB-E2F1CE9A1FA7}" destId="{C6D623CB-8F56-4148-9BD3-96A03B575BD0}" srcOrd="0" destOrd="2" presId="urn:microsoft.com/office/officeart/2005/8/layout/vList2"/>
    <dgm:cxn modelId="{8386791E-10C5-4F5B-AA18-52F8474DF49F}" srcId="{D3D7E16F-92E9-4BEF-936C-798C5CB90E29}" destId="{EDAE31F5-1A87-405B-81EB-2A558D269E28}" srcOrd="3" destOrd="0" parTransId="{AE8591C3-F70F-48E8-ADEA-9A8412A97AAB}" sibTransId="{951A8735-3166-466C-BD43-351CF60D1AC2}"/>
    <dgm:cxn modelId="{1F5F2445-7350-469C-91D1-D12D362004C7}" srcId="{FC6AC7CA-F2FD-4685-B1B3-612D08382A0B}" destId="{D3D7E16F-92E9-4BEF-936C-798C5CB90E29}" srcOrd="1" destOrd="0" parTransId="{C9188148-6A96-48DA-9DE7-AA8E9B0E7727}" sibTransId="{832E00D5-3CCE-4500-961C-9C3043B3F006}"/>
    <dgm:cxn modelId="{829BB344-35CD-4BE4-B40A-2094B2DF6144}" type="presParOf" srcId="{14B250F5-74DF-49F3-94F8-4FC874795B0E}" destId="{471F7E5B-B010-4C62-B0AA-5DAA6960EA4E}" srcOrd="0" destOrd="0" presId="urn:microsoft.com/office/officeart/2005/8/layout/vList2"/>
    <dgm:cxn modelId="{9125905E-D57E-45E7-90C9-28A4F6508BDA}" type="presParOf" srcId="{14B250F5-74DF-49F3-94F8-4FC874795B0E}" destId="{C6D623CB-8F56-4148-9BD3-96A03B575BD0}" srcOrd="1" destOrd="0" presId="urn:microsoft.com/office/officeart/2005/8/layout/vList2"/>
    <dgm:cxn modelId="{CCFDCF35-8FAF-4E16-AF4A-E9424A9C33CB}" type="presParOf" srcId="{14B250F5-74DF-49F3-94F8-4FC874795B0E}" destId="{91648866-288D-48AD-9F9F-A11DA29C7129}" srcOrd="2" destOrd="0" presId="urn:microsoft.com/office/officeart/2005/8/layout/vList2"/>
    <dgm:cxn modelId="{C7EF1F7B-69D5-4DB7-95E6-B6B5BC9C2F10}" type="presParOf" srcId="{14B250F5-74DF-49F3-94F8-4FC874795B0E}" destId="{46F692F5-B28D-4600-91EE-75E904CFD71E}" srcOrd="3" destOrd="0" presId="urn:microsoft.com/office/officeart/2005/8/layout/vList2"/>
    <dgm:cxn modelId="{D91B7C08-062E-4055-AED8-4BF502F30E63}" type="presParOf" srcId="{14B250F5-74DF-49F3-94F8-4FC874795B0E}" destId="{EC9D19F8-42EB-4542-87C5-B83717B49D9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039EEF-AB52-4EF7-92F4-4E25D3F7B3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B15BD74-B72A-4291-A146-DECCD7241F5D}">
      <dgm:prSet/>
      <dgm:spPr/>
      <dgm:t>
        <a:bodyPr/>
        <a:lstStyle/>
        <a:p>
          <a:pPr rtl="0"/>
          <a:r>
            <a:rPr lang="en-US" dirty="0" err="1" smtClean="0"/>
            <a:t>Bantahan</a:t>
          </a:r>
          <a:r>
            <a:rPr lang="en-US" dirty="0" smtClean="0"/>
            <a:t> </a:t>
          </a:r>
          <a:r>
            <a:rPr lang="en-US" dirty="0" err="1" smtClean="0"/>
            <a:t>spesifikasi</a:t>
          </a:r>
          <a:r>
            <a:rPr lang="en-US" dirty="0" smtClean="0"/>
            <a:t> yang </a:t>
          </a:r>
          <a:r>
            <a:rPr lang="en-US" dirty="0" err="1" smtClean="0"/>
            <a:t>menjurus</a:t>
          </a:r>
          <a:r>
            <a:rPr lang="en-US" dirty="0" smtClean="0"/>
            <a:t> </a:t>
          </a:r>
          <a:r>
            <a:rPr lang="en-US" dirty="0" err="1" smtClean="0"/>
            <a:t>kepada</a:t>
          </a:r>
          <a:r>
            <a:rPr lang="en-US" dirty="0" smtClean="0"/>
            <a:t> </a:t>
          </a:r>
          <a:r>
            <a:rPr lang="en-US" dirty="0" err="1" smtClean="0"/>
            <a:t>sesuatu</a:t>
          </a:r>
          <a:r>
            <a:rPr lang="en-US" dirty="0" smtClean="0"/>
            <a:t> </a:t>
          </a:r>
          <a:r>
            <a:rPr lang="en-US" dirty="0" err="1" smtClean="0"/>
            <a:t>jenama</a:t>
          </a:r>
          <a:r>
            <a:rPr lang="en-US" dirty="0" smtClean="0"/>
            <a:t> </a:t>
          </a:r>
          <a:r>
            <a:rPr lang="en-US" dirty="0" err="1" smtClean="0"/>
            <a:t>boleh</a:t>
          </a:r>
          <a:r>
            <a:rPr lang="en-US" dirty="0" smtClean="0"/>
            <a:t> </a:t>
          </a:r>
          <a:r>
            <a:rPr lang="en-US" dirty="0" err="1" smtClean="0"/>
            <a:t>dibuat</a:t>
          </a:r>
          <a:r>
            <a:rPr lang="en-US" dirty="0" smtClean="0"/>
            <a:t> </a:t>
          </a:r>
          <a:r>
            <a:rPr lang="en-US" dirty="0" err="1" smtClean="0"/>
            <a:t>oleh</a:t>
          </a:r>
          <a:r>
            <a:rPr lang="en-US" dirty="0" smtClean="0"/>
            <a:t> </a:t>
          </a:r>
          <a:r>
            <a:rPr lang="en-US" dirty="0" err="1" smtClean="0"/>
            <a:t>petender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tempoh</a:t>
          </a:r>
          <a:r>
            <a:rPr lang="en-US" dirty="0" smtClean="0"/>
            <a:t>:</a:t>
          </a:r>
          <a:endParaRPr lang="en-US" dirty="0"/>
        </a:p>
      </dgm:t>
    </dgm:pt>
    <dgm:pt modelId="{1E8D9B4E-033C-48E0-9B4D-6EED8D9B272C}" type="parTrans" cxnId="{957B005C-DB32-4501-863C-99B3B6227CBE}">
      <dgm:prSet/>
      <dgm:spPr/>
      <dgm:t>
        <a:bodyPr/>
        <a:lstStyle/>
        <a:p>
          <a:endParaRPr lang="en-US"/>
        </a:p>
      </dgm:t>
    </dgm:pt>
    <dgm:pt modelId="{E0FD6E7B-360A-4DC8-BFCF-642458E00D95}" type="sibTrans" cxnId="{957B005C-DB32-4501-863C-99B3B6227CBE}">
      <dgm:prSet/>
      <dgm:spPr/>
      <dgm:t>
        <a:bodyPr/>
        <a:lstStyle/>
        <a:p>
          <a:endParaRPr lang="en-US"/>
        </a:p>
      </dgm:t>
    </dgm:pt>
    <dgm:pt modelId="{303B278B-2858-483D-851B-1A3F43EE95E3}">
      <dgm:prSet/>
      <dgm:spPr/>
      <dgm:t>
        <a:bodyPr/>
        <a:lstStyle/>
        <a:p>
          <a:pPr rtl="0"/>
          <a:r>
            <a:rPr lang="en-US" dirty="0" err="1" smtClean="0"/>
            <a:t>Agensi</a:t>
          </a:r>
          <a:r>
            <a:rPr lang="en-US" dirty="0" smtClean="0"/>
            <a:t> </a:t>
          </a:r>
          <a:r>
            <a:rPr lang="en-US" dirty="0" err="1" smtClean="0"/>
            <a:t>perlu</a:t>
          </a:r>
          <a:r>
            <a:rPr lang="en-US" dirty="0" smtClean="0"/>
            <a:t> </a:t>
          </a:r>
          <a:r>
            <a:rPr lang="en-US" dirty="0" err="1" smtClean="0"/>
            <a:t>menubuhkan</a:t>
          </a:r>
          <a:r>
            <a:rPr lang="en-US" dirty="0" smtClean="0"/>
            <a:t> </a:t>
          </a:r>
          <a:r>
            <a:rPr lang="en-US" dirty="0" err="1" smtClean="0"/>
            <a:t>satu</a:t>
          </a:r>
          <a:r>
            <a:rPr lang="en-US" dirty="0" smtClean="0"/>
            <a:t> </a:t>
          </a:r>
          <a:r>
            <a:rPr lang="en-US" dirty="0" err="1" smtClean="0"/>
            <a:t>jawatankuasa</a:t>
          </a:r>
          <a:r>
            <a:rPr lang="en-US" dirty="0" smtClean="0"/>
            <a:t> </a:t>
          </a:r>
          <a:r>
            <a:rPr lang="en-US" dirty="0" err="1" smtClean="0"/>
            <a:t>untuk</a:t>
          </a:r>
          <a:r>
            <a:rPr lang="en-US" dirty="0" smtClean="0"/>
            <a:t> </a:t>
          </a:r>
          <a:r>
            <a:rPr lang="en-US" dirty="0" err="1" smtClean="0"/>
            <a:t>menimbang</a:t>
          </a:r>
          <a:r>
            <a:rPr lang="en-US" dirty="0" smtClean="0"/>
            <a:t> </a:t>
          </a:r>
          <a:r>
            <a:rPr lang="en-US" dirty="0" err="1" smtClean="0"/>
            <a:t>bantahan</a:t>
          </a:r>
          <a:endParaRPr lang="en-US" dirty="0"/>
        </a:p>
      </dgm:t>
    </dgm:pt>
    <dgm:pt modelId="{F69080FD-B82E-43AC-AAE3-ECD245457812}" type="parTrans" cxnId="{B1EFACCF-2EFD-45D7-B5CA-0B84EBF67746}">
      <dgm:prSet/>
      <dgm:spPr/>
      <dgm:t>
        <a:bodyPr/>
        <a:lstStyle/>
        <a:p>
          <a:endParaRPr lang="en-US"/>
        </a:p>
      </dgm:t>
    </dgm:pt>
    <dgm:pt modelId="{D7467AFE-693C-4DBF-B333-20D3A78C5552}" type="sibTrans" cxnId="{B1EFACCF-2EFD-45D7-B5CA-0B84EBF67746}">
      <dgm:prSet/>
      <dgm:spPr/>
      <dgm:t>
        <a:bodyPr/>
        <a:lstStyle/>
        <a:p>
          <a:endParaRPr lang="en-US"/>
        </a:p>
      </dgm:t>
    </dgm:pt>
    <dgm:pt modelId="{7FBD5980-CF62-4B26-AC70-56451BDC9D30}" type="pres">
      <dgm:prSet presAssocID="{02039EEF-AB52-4EF7-92F4-4E25D3F7B3B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E6D6B0-AFE1-4DC8-8237-6C0E7BE46EC9}" type="pres">
      <dgm:prSet presAssocID="{1B15BD74-B72A-4291-A146-DECCD7241F5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E168F9-E01B-4E16-9A29-8B762C391065}" type="pres">
      <dgm:prSet presAssocID="{E0FD6E7B-360A-4DC8-BFCF-642458E00D95}" presName="sibTrans" presStyleCnt="0"/>
      <dgm:spPr/>
    </dgm:pt>
    <dgm:pt modelId="{90805578-120B-46B9-9B0F-D0BCC8153BD4}" type="pres">
      <dgm:prSet presAssocID="{303B278B-2858-483D-851B-1A3F43EE95E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FB313BB-8F85-41A8-B19D-FCACCEE8C1B1}" type="presOf" srcId="{02039EEF-AB52-4EF7-92F4-4E25D3F7B3B2}" destId="{7FBD5980-CF62-4B26-AC70-56451BDC9D30}" srcOrd="0" destOrd="0" presId="urn:microsoft.com/office/officeart/2005/8/layout/default"/>
    <dgm:cxn modelId="{53FEE7B3-9EEA-49DD-86B0-3050290A92C5}" type="presOf" srcId="{1B15BD74-B72A-4291-A146-DECCD7241F5D}" destId="{61E6D6B0-AFE1-4DC8-8237-6C0E7BE46EC9}" srcOrd="0" destOrd="0" presId="urn:microsoft.com/office/officeart/2005/8/layout/default"/>
    <dgm:cxn modelId="{B1EFACCF-2EFD-45D7-B5CA-0B84EBF67746}" srcId="{02039EEF-AB52-4EF7-92F4-4E25D3F7B3B2}" destId="{303B278B-2858-483D-851B-1A3F43EE95E3}" srcOrd="1" destOrd="0" parTransId="{F69080FD-B82E-43AC-AAE3-ECD245457812}" sibTransId="{D7467AFE-693C-4DBF-B333-20D3A78C5552}"/>
    <dgm:cxn modelId="{957B005C-DB32-4501-863C-99B3B6227CBE}" srcId="{02039EEF-AB52-4EF7-92F4-4E25D3F7B3B2}" destId="{1B15BD74-B72A-4291-A146-DECCD7241F5D}" srcOrd="0" destOrd="0" parTransId="{1E8D9B4E-033C-48E0-9B4D-6EED8D9B272C}" sibTransId="{E0FD6E7B-360A-4DC8-BFCF-642458E00D95}"/>
    <dgm:cxn modelId="{7A1D0008-9ABD-4CD0-82CB-9DC2674B2CF6}" type="presOf" srcId="{303B278B-2858-483D-851B-1A3F43EE95E3}" destId="{90805578-120B-46B9-9B0F-D0BCC8153BD4}" srcOrd="0" destOrd="0" presId="urn:microsoft.com/office/officeart/2005/8/layout/default"/>
    <dgm:cxn modelId="{A8826670-421B-49F2-8DB7-AF5B71C3F8E1}" type="presParOf" srcId="{7FBD5980-CF62-4B26-AC70-56451BDC9D30}" destId="{61E6D6B0-AFE1-4DC8-8237-6C0E7BE46EC9}" srcOrd="0" destOrd="0" presId="urn:microsoft.com/office/officeart/2005/8/layout/default"/>
    <dgm:cxn modelId="{B236D21E-B855-43DD-9ACC-CDB5D2C5F771}" type="presParOf" srcId="{7FBD5980-CF62-4B26-AC70-56451BDC9D30}" destId="{8CE168F9-E01B-4E16-9A29-8B762C391065}" srcOrd="1" destOrd="0" presId="urn:microsoft.com/office/officeart/2005/8/layout/default"/>
    <dgm:cxn modelId="{C2F2E511-DA25-49E8-B3C0-C853B441CEC2}" type="presParOf" srcId="{7FBD5980-CF62-4B26-AC70-56451BDC9D30}" destId="{90805578-120B-46B9-9B0F-D0BCC8153BD4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45AAE0A-B80A-4906-B9CA-0837D36D991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96EBA5-996A-459E-8260-62E3D2C132E9}">
      <dgm:prSet phldrT="[Text]"/>
      <dgm:spPr/>
      <dgm:t>
        <a:bodyPr/>
        <a:lstStyle/>
        <a:p>
          <a:r>
            <a:rPr lang="en-US" dirty="0" smtClean="0"/>
            <a:t>TEMPATAN</a:t>
          </a:r>
          <a:endParaRPr lang="en-US" dirty="0"/>
        </a:p>
      </dgm:t>
    </dgm:pt>
    <dgm:pt modelId="{76C73B0F-3B38-429C-8F3B-45D05E2119E3}" type="parTrans" cxnId="{4885DC8D-A078-41EE-A2AB-B28F7CD8AB18}">
      <dgm:prSet/>
      <dgm:spPr/>
      <dgm:t>
        <a:bodyPr/>
        <a:lstStyle/>
        <a:p>
          <a:endParaRPr lang="en-US"/>
        </a:p>
      </dgm:t>
    </dgm:pt>
    <dgm:pt modelId="{19F07969-CA47-460C-9B3F-B3D744995E59}" type="sibTrans" cxnId="{4885DC8D-A078-41EE-A2AB-B28F7CD8AB18}">
      <dgm:prSet/>
      <dgm:spPr/>
      <dgm:t>
        <a:bodyPr/>
        <a:lstStyle/>
        <a:p>
          <a:endParaRPr lang="en-US"/>
        </a:p>
      </dgm:t>
    </dgm:pt>
    <dgm:pt modelId="{2ED97EF3-7418-4402-8786-F519899D0C61}">
      <dgm:prSet phldrT="[Text]" custT="1"/>
      <dgm:spPr/>
      <dgm:t>
        <a:bodyPr/>
        <a:lstStyle/>
        <a:p>
          <a:r>
            <a:rPr lang="en-US" altLang="en-US" sz="2000" dirty="0" err="1" smtClean="0"/>
            <a:t>Sekurang-kurangnya</a:t>
          </a:r>
          <a:r>
            <a:rPr lang="en-US" altLang="en-US" sz="2000" dirty="0" smtClean="0"/>
            <a:t> 1 </a:t>
          </a:r>
          <a:r>
            <a:rPr lang="en-US" altLang="en-US" sz="2000" dirty="0" err="1" smtClean="0"/>
            <a:t>akhbar</a:t>
          </a:r>
          <a:r>
            <a:rPr lang="en-US" altLang="en-US" sz="2000" dirty="0" smtClean="0"/>
            <a:t> </a:t>
          </a:r>
          <a:r>
            <a:rPr lang="en-US" altLang="en-US" sz="2000" dirty="0" err="1" smtClean="0"/>
            <a:t>harian</a:t>
          </a:r>
          <a:r>
            <a:rPr lang="en-US" altLang="en-US" sz="2000" dirty="0" smtClean="0"/>
            <a:t> </a:t>
          </a:r>
          <a:r>
            <a:rPr lang="en-US" altLang="en-US" sz="2000" dirty="0" err="1" smtClean="0"/>
            <a:t>utama</a:t>
          </a:r>
          <a:r>
            <a:rPr lang="en-US" altLang="en-US" sz="2000" dirty="0" smtClean="0"/>
            <a:t>  </a:t>
          </a:r>
          <a:r>
            <a:rPr lang="en-US" altLang="en-US" sz="2000" dirty="0" err="1" smtClean="0"/>
            <a:t>berbahasa</a:t>
          </a:r>
          <a:r>
            <a:rPr lang="en-US" altLang="en-US" sz="2000" dirty="0" smtClean="0"/>
            <a:t> </a:t>
          </a:r>
          <a:r>
            <a:rPr lang="en-US" altLang="en-US" sz="2000" dirty="0" err="1" smtClean="0"/>
            <a:t>Melayu</a:t>
          </a:r>
          <a:r>
            <a:rPr lang="en-US" altLang="en-US" sz="2000" dirty="0" smtClean="0"/>
            <a:t>.</a:t>
          </a:r>
          <a:endParaRPr lang="en-US" sz="2000" dirty="0"/>
        </a:p>
      </dgm:t>
    </dgm:pt>
    <dgm:pt modelId="{6EAF483C-217F-46AD-9657-1063D9F6DA53}" type="parTrans" cxnId="{B2103066-9867-4B63-BEF3-9789F51890BF}">
      <dgm:prSet/>
      <dgm:spPr/>
      <dgm:t>
        <a:bodyPr/>
        <a:lstStyle/>
        <a:p>
          <a:endParaRPr lang="en-US"/>
        </a:p>
      </dgm:t>
    </dgm:pt>
    <dgm:pt modelId="{5370C3C4-968B-45E1-B8FB-3D35FB8587D4}" type="sibTrans" cxnId="{B2103066-9867-4B63-BEF3-9789F51890BF}">
      <dgm:prSet/>
      <dgm:spPr/>
      <dgm:t>
        <a:bodyPr/>
        <a:lstStyle/>
        <a:p>
          <a:endParaRPr lang="en-US"/>
        </a:p>
      </dgm:t>
    </dgm:pt>
    <dgm:pt modelId="{63F41627-7870-4C30-A148-2C8D6A05E33F}">
      <dgm:prSet phldrT="[Text]"/>
      <dgm:spPr/>
      <dgm:t>
        <a:bodyPr/>
        <a:lstStyle/>
        <a:p>
          <a:r>
            <a:rPr lang="en-US" dirty="0" smtClean="0"/>
            <a:t>ANTARABANGSA</a:t>
          </a:r>
          <a:endParaRPr lang="en-US" dirty="0"/>
        </a:p>
      </dgm:t>
    </dgm:pt>
    <dgm:pt modelId="{065168D1-7D62-4A93-977F-8A41260E613C}" type="parTrans" cxnId="{29C986E2-DC9D-4C08-A7FB-B62283607CAC}">
      <dgm:prSet/>
      <dgm:spPr/>
      <dgm:t>
        <a:bodyPr/>
        <a:lstStyle/>
        <a:p>
          <a:endParaRPr lang="en-US"/>
        </a:p>
      </dgm:t>
    </dgm:pt>
    <dgm:pt modelId="{ECE17D21-87E8-485F-8214-F0FEB55E3ED6}" type="sibTrans" cxnId="{29C986E2-DC9D-4C08-A7FB-B62283607CAC}">
      <dgm:prSet/>
      <dgm:spPr/>
      <dgm:t>
        <a:bodyPr/>
        <a:lstStyle/>
        <a:p>
          <a:endParaRPr lang="en-US"/>
        </a:p>
      </dgm:t>
    </dgm:pt>
    <dgm:pt modelId="{703B4BF9-0687-48FA-B5C4-DC49BEC539BE}">
      <dgm:prSet phldrT="[Text]" custT="1"/>
      <dgm:spPr/>
      <dgm:t>
        <a:bodyPr/>
        <a:lstStyle/>
        <a:p>
          <a:r>
            <a:rPr lang="en-US" altLang="en-US" sz="2000" dirty="0" err="1" smtClean="0"/>
            <a:t>Sekurang-kurangnya</a:t>
          </a:r>
          <a:r>
            <a:rPr lang="en-US" altLang="en-US" sz="2000" dirty="0" smtClean="0"/>
            <a:t> 2 </a:t>
          </a:r>
          <a:r>
            <a:rPr lang="en-US" altLang="en-US" sz="2000" dirty="0" err="1" smtClean="0"/>
            <a:t>akhbar</a:t>
          </a:r>
          <a:r>
            <a:rPr lang="en-US" altLang="en-US" sz="2000" dirty="0" smtClean="0"/>
            <a:t> </a:t>
          </a:r>
          <a:r>
            <a:rPr lang="en-US" altLang="en-US" sz="2000" dirty="0" err="1" smtClean="0"/>
            <a:t>harian</a:t>
          </a:r>
          <a:r>
            <a:rPr lang="en-US" altLang="en-US" sz="2000" dirty="0" smtClean="0"/>
            <a:t> </a:t>
          </a:r>
          <a:r>
            <a:rPr lang="en-US" altLang="en-US" sz="2000" dirty="0" err="1" smtClean="0"/>
            <a:t>tempatan</a:t>
          </a:r>
          <a:r>
            <a:rPr lang="en-US" altLang="en-US" sz="2000" dirty="0" smtClean="0"/>
            <a:t>  </a:t>
          </a:r>
          <a:r>
            <a:rPr lang="en-US" altLang="en-US" sz="2000" dirty="0" err="1" smtClean="0"/>
            <a:t>utama</a:t>
          </a:r>
          <a:r>
            <a:rPr lang="en-US" altLang="en-US" sz="2000" dirty="0" smtClean="0"/>
            <a:t> (Bahasa </a:t>
          </a:r>
          <a:r>
            <a:rPr lang="en-US" altLang="en-US" sz="2000" dirty="0" err="1" smtClean="0"/>
            <a:t>Melayu</a:t>
          </a:r>
          <a:r>
            <a:rPr lang="en-US" altLang="en-US" sz="2000" dirty="0" smtClean="0"/>
            <a:t> </a:t>
          </a:r>
          <a:r>
            <a:rPr lang="en-US" altLang="en-US" sz="2000" dirty="0" err="1" smtClean="0"/>
            <a:t>dan</a:t>
          </a:r>
          <a:r>
            <a:rPr lang="en-US" altLang="en-US" sz="2000" dirty="0" smtClean="0"/>
            <a:t> Bahasa </a:t>
          </a:r>
          <a:r>
            <a:rPr lang="en-US" altLang="en-US" sz="2000" dirty="0" err="1" smtClean="0"/>
            <a:t>Inggeris</a:t>
          </a:r>
          <a:r>
            <a:rPr lang="en-US" altLang="en-US" sz="2000" dirty="0" smtClean="0"/>
            <a:t>). </a:t>
          </a:r>
          <a:endParaRPr lang="en-US" sz="2000" dirty="0"/>
        </a:p>
      </dgm:t>
    </dgm:pt>
    <dgm:pt modelId="{BD706EAB-9C6F-4AA0-982F-E5208E2F95E6}" type="parTrans" cxnId="{39CB5F0C-1F15-43D4-95D1-73BF54B9393F}">
      <dgm:prSet/>
      <dgm:spPr/>
      <dgm:t>
        <a:bodyPr/>
        <a:lstStyle/>
        <a:p>
          <a:endParaRPr lang="en-US"/>
        </a:p>
      </dgm:t>
    </dgm:pt>
    <dgm:pt modelId="{0227237B-EF3A-434F-AADC-CCEC5D0854B9}" type="sibTrans" cxnId="{39CB5F0C-1F15-43D4-95D1-73BF54B9393F}">
      <dgm:prSet/>
      <dgm:spPr/>
      <dgm:t>
        <a:bodyPr/>
        <a:lstStyle/>
        <a:p>
          <a:endParaRPr lang="en-US"/>
        </a:p>
      </dgm:t>
    </dgm:pt>
    <dgm:pt modelId="{9ECA39EC-DF49-41DE-B009-A7016522611A}">
      <dgm:prSet custT="1"/>
      <dgm:spPr/>
      <dgm:t>
        <a:bodyPr/>
        <a:lstStyle/>
        <a:p>
          <a:r>
            <a:rPr lang="en-US" altLang="en-US" sz="2000" dirty="0" err="1" smtClean="0"/>
            <a:t>Tempoh</a:t>
          </a:r>
          <a:r>
            <a:rPr lang="en-US" altLang="en-US" sz="2000" dirty="0" smtClean="0"/>
            <a:t> tender </a:t>
          </a:r>
          <a:r>
            <a:rPr lang="en-US" altLang="en-US" sz="2000" dirty="0" err="1" smtClean="0"/>
            <a:t>sekurang-kurangnya</a:t>
          </a:r>
          <a:r>
            <a:rPr lang="en-US" altLang="en-US" sz="2000" dirty="0" smtClean="0"/>
            <a:t> 21 </a:t>
          </a:r>
          <a:r>
            <a:rPr lang="en-US" altLang="en-US" sz="2000" dirty="0" err="1" smtClean="0"/>
            <a:t>hari</a:t>
          </a:r>
          <a:r>
            <a:rPr lang="en-US" altLang="en-US" sz="2000" dirty="0" smtClean="0"/>
            <a:t>. (</a:t>
          </a:r>
          <a:r>
            <a:rPr lang="en-US" altLang="en-US" sz="2000" dirty="0" err="1" smtClean="0"/>
            <a:t>digalakkan</a:t>
          </a:r>
          <a:r>
            <a:rPr lang="en-US" altLang="en-US" sz="2000" dirty="0" smtClean="0"/>
            <a:t> </a:t>
          </a:r>
          <a:r>
            <a:rPr lang="en-US" altLang="en-US" sz="2000" dirty="0" err="1" smtClean="0"/>
            <a:t>lebih</a:t>
          </a:r>
          <a:r>
            <a:rPr lang="en-US" altLang="en-US" sz="2000" dirty="0" smtClean="0"/>
            <a:t> lama-</a:t>
          </a:r>
          <a:r>
            <a:rPr lang="en-US" altLang="en-US" sz="2000" dirty="0" err="1" smtClean="0"/>
            <a:t>mulai</a:t>
          </a:r>
          <a:r>
            <a:rPr lang="en-US" altLang="en-US" sz="2000" dirty="0" smtClean="0"/>
            <a:t> </a:t>
          </a:r>
          <a:r>
            <a:rPr lang="en-US" altLang="en-US" sz="2000" dirty="0" err="1" smtClean="0"/>
            <a:t>tarikh</a:t>
          </a:r>
          <a:r>
            <a:rPr lang="en-US" altLang="en-US" sz="2000" dirty="0" smtClean="0"/>
            <a:t> </a:t>
          </a:r>
          <a:r>
            <a:rPr lang="en-US" altLang="en-US" sz="2000" dirty="0" err="1" smtClean="0"/>
            <a:t>iklan</a:t>
          </a:r>
          <a:r>
            <a:rPr lang="en-US" altLang="en-US" sz="2000" dirty="0" smtClean="0"/>
            <a:t>/</a:t>
          </a:r>
          <a:r>
            <a:rPr lang="en-US" altLang="en-US" sz="2000" dirty="0" err="1" smtClean="0"/>
            <a:t>jual</a:t>
          </a:r>
          <a:r>
            <a:rPr lang="en-US" altLang="en-US" sz="2000" dirty="0" smtClean="0"/>
            <a:t>/</a:t>
          </a:r>
          <a:r>
            <a:rPr lang="en-US" altLang="en-US" sz="2000" dirty="0" err="1" smtClean="0"/>
            <a:t>lawatan</a:t>
          </a:r>
          <a:r>
            <a:rPr lang="en-US" altLang="en-US" sz="2000" dirty="0" smtClean="0"/>
            <a:t> /</a:t>
          </a:r>
          <a:r>
            <a:rPr lang="en-US" altLang="en-US" sz="2000" dirty="0" err="1" smtClean="0"/>
            <a:t>taklimat</a:t>
          </a:r>
          <a:r>
            <a:rPr lang="en-US" altLang="en-US" sz="2000" dirty="0" smtClean="0"/>
            <a:t>)</a:t>
          </a:r>
          <a:endParaRPr lang="en-US" altLang="en-US" sz="2000" dirty="0"/>
        </a:p>
      </dgm:t>
    </dgm:pt>
    <dgm:pt modelId="{6926B3FA-703B-4422-BF45-5DE13F168147}" type="parTrans" cxnId="{F4536239-09BD-4FE4-A107-C4C5C39031CC}">
      <dgm:prSet/>
      <dgm:spPr/>
      <dgm:t>
        <a:bodyPr/>
        <a:lstStyle/>
        <a:p>
          <a:endParaRPr lang="en-US"/>
        </a:p>
      </dgm:t>
    </dgm:pt>
    <dgm:pt modelId="{238A20DF-2684-4823-8FA7-BD384A461937}" type="sibTrans" cxnId="{F4536239-09BD-4FE4-A107-C4C5C39031CC}">
      <dgm:prSet/>
      <dgm:spPr/>
      <dgm:t>
        <a:bodyPr/>
        <a:lstStyle/>
        <a:p>
          <a:endParaRPr lang="en-US"/>
        </a:p>
      </dgm:t>
    </dgm:pt>
    <dgm:pt modelId="{E2F5C692-3EC0-4487-821E-B500653266D9}">
      <dgm:prSet custT="1"/>
      <dgm:spPr/>
      <dgm:t>
        <a:bodyPr/>
        <a:lstStyle/>
        <a:p>
          <a:r>
            <a:rPr lang="en-US" altLang="en-US" sz="2000" dirty="0" err="1" smtClean="0"/>
            <a:t>Sesalinan</a:t>
          </a:r>
          <a:r>
            <a:rPr lang="en-US" altLang="en-US" sz="2000" dirty="0" smtClean="0"/>
            <a:t> </a:t>
          </a:r>
          <a:r>
            <a:rPr lang="en-US" altLang="en-US" sz="2000" dirty="0" err="1" smtClean="0"/>
            <a:t>kenyataan</a:t>
          </a:r>
          <a:r>
            <a:rPr lang="en-US" altLang="en-US" sz="2000" dirty="0" smtClean="0"/>
            <a:t> tender </a:t>
          </a:r>
          <a:r>
            <a:rPr lang="en-US" altLang="en-US" sz="2000" dirty="0" err="1" smtClean="0"/>
            <a:t>dalam</a:t>
          </a:r>
          <a:r>
            <a:rPr lang="en-US" altLang="en-US" sz="2000" dirty="0" smtClean="0"/>
            <a:t> </a:t>
          </a:r>
          <a:r>
            <a:rPr lang="en-US" altLang="en-US" sz="2000" dirty="0" err="1" smtClean="0"/>
            <a:t>laman</a:t>
          </a:r>
          <a:r>
            <a:rPr lang="en-US" altLang="en-US" sz="2000" dirty="0" smtClean="0"/>
            <a:t> web </a:t>
          </a:r>
          <a:r>
            <a:rPr lang="en-US" altLang="en-US" sz="2000" dirty="0" err="1" smtClean="0"/>
            <a:t>agensi</a:t>
          </a:r>
          <a:endParaRPr lang="en-US" altLang="en-US" sz="2000" dirty="0"/>
        </a:p>
      </dgm:t>
    </dgm:pt>
    <dgm:pt modelId="{D67E735D-6A83-4960-B5AB-4F33B2E10F8C}" type="parTrans" cxnId="{0FA1EC88-ECB6-4B7F-8C77-937549835C3F}">
      <dgm:prSet/>
      <dgm:spPr/>
      <dgm:t>
        <a:bodyPr/>
        <a:lstStyle/>
        <a:p>
          <a:endParaRPr lang="en-US"/>
        </a:p>
      </dgm:t>
    </dgm:pt>
    <dgm:pt modelId="{28165B21-97FB-4CA3-8A28-94A68B2A50F4}" type="sibTrans" cxnId="{0FA1EC88-ECB6-4B7F-8C77-937549835C3F}">
      <dgm:prSet/>
      <dgm:spPr/>
      <dgm:t>
        <a:bodyPr/>
        <a:lstStyle/>
        <a:p>
          <a:endParaRPr lang="en-US"/>
        </a:p>
      </dgm:t>
    </dgm:pt>
    <dgm:pt modelId="{297BD720-D0AB-4062-9C5D-FFE7BAEE5F02}">
      <dgm:prSet custT="1"/>
      <dgm:spPr/>
      <dgm:t>
        <a:bodyPr/>
        <a:lstStyle/>
        <a:p>
          <a:r>
            <a:rPr lang="en-US" altLang="en-US" sz="2000" dirty="0" smtClean="0"/>
            <a:t>Portal </a:t>
          </a:r>
          <a:r>
            <a:rPr lang="en-US" altLang="en-US" sz="2000" dirty="0" err="1" smtClean="0"/>
            <a:t>MyGovernment</a:t>
          </a:r>
          <a:r>
            <a:rPr lang="en-US" altLang="en-US" sz="2000" dirty="0" smtClean="0"/>
            <a:t>/</a:t>
          </a:r>
          <a:r>
            <a:rPr lang="en-US" altLang="en-US" sz="2000" dirty="0" err="1" smtClean="0"/>
            <a:t>MyProcurement</a:t>
          </a:r>
          <a:endParaRPr lang="en-US" altLang="en-US" sz="2000" dirty="0"/>
        </a:p>
      </dgm:t>
    </dgm:pt>
    <dgm:pt modelId="{92FE2F48-97A4-4A42-A008-93DD3AE8F4C9}" type="parTrans" cxnId="{C056E4C3-D3A4-40F1-B134-926AF706D43C}">
      <dgm:prSet/>
      <dgm:spPr/>
      <dgm:t>
        <a:bodyPr/>
        <a:lstStyle/>
        <a:p>
          <a:endParaRPr lang="en-US"/>
        </a:p>
      </dgm:t>
    </dgm:pt>
    <dgm:pt modelId="{E162A19F-91F0-4671-9DDD-6BA74A649057}" type="sibTrans" cxnId="{C056E4C3-D3A4-40F1-B134-926AF706D43C}">
      <dgm:prSet/>
      <dgm:spPr/>
      <dgm:t>
        <a:bodyPr/>
        <a:lstStyle/>
        <a:p>
          <a:endParaRPr lang="en-US"/>
        </a:p>
      </dgm:t>
    </dgm:pt>
    <dgm:pt modelId="{D6F2064E-4590-4413-B0AE-1777247F1610}">
      <dgm:prSet custT="1"/>
      <dgm:spPr/>
      <dgm:t>
        <a:bodyPr/>
        <a:lstStyle/>
        <a:p>
          <a:r>
            <a:rPr lang="en-US" altLang="en-US" sz="2000" dirty="0" err="1" smtClean="0"/>
            <a:t>Laman</a:t>
          </a:r>
          <a:r>
            <a:rPr lang="en-US" altLang="en-US" sz="2000" dirty="0" smtClean="0"/>
            <a:t> web CIDB (</a:t>
          </a:r>
          <a:r>
            <a:rPr lang="en-US" altLang="en-US" sz="2000" i="1" dirty="0" smtClean="0"/>
            <a:t>www.tender.gov.my</a:t>
          </a:r>
          <a:r>
            <a:rPr lang="en-US" altLang="en-US" sz="2000" dirty="0" smtClean="0"/>
            <a:t>) -  </a:t>
          </a:r>
          <a:r>
            <a:rPr lang="en-US" altLang="en-US" sz="2000" dirty="0" err="1" smtClean="0"/>
            <a:t>kerja</a:t>
          </a:r>
          <a:r>
            <a:rPr lang="en-US" altLang="en-US" sz="2000" dirty="0" smtClean="0"/>
            <a:t> </a:t>
          </a:r>
          <a:r>
            <a:rPr lang="en-US" altLang="en-US" sz="2000" dirty="0" err="1" smtClean="0"/>
            <a:t>sahaja</a:t>
          </a:r>
          <a:endParaRPr lang="en-US" altLang="en-US" sz="2000" dirty="0"/>
        </a:p>
      </dgm:t>
    </dgm:pt>
    <dgm:pt modelId="{6A4DF6A5-C293-40D8-957D-8B62AA6A8173}" type="parTrans" cxnId="{B06B7B8A-8066-41A3-A76E-D7C5DD691201}">
      <dgm:prSet/>
      <dgm:spPr/>
      <dgm:t>
        <a:bodyPr/>
        <a:lstStyle/>
        <a:p>
          <a:endParaRPr lang="en-US"/>
        </a:p>
      </dgm:t>
    </dgm:pt>
    <dgm:pt modelId="{F82729D9-AA0F-4A8B-99FF-7FD6A8F1F406}" type="sibTrans" cxnId="{B06B7B8A-8066-41A3-A76E-D7C5DD691201}">
      <dgm:prSet/>
      <dgm:spPr/>
      <dgm:t>
        <a:bodyPr/>
        <a:lstStyle/>
        <a:p>
          <a:endParaRPr lang="en-US"/>
        </a:p>
      </dgm:t>
    </dgm:pt>
    <dgm:pt modelId="{90D69E1D-A5F5-46AF-99C1-0512E9D143F3}">
      <dgm:prSet custT="1"/>
      <dgm:spPr/>
      <dgm:t>
        <a:bodyPr/>
        <a:lstStyle/>
        <a:p>
          <a:r>
            <a:rPr lang="en-US" altLang="en-US" sz="2000" dirty="0" err="1" smtClean="0"/>
            <a:t>Tempoh</a:t>
          </a:r>
          <a:r>
            <a:rPr lang="en-US" altLang="en-US" sz="2000" dirty="0" smtClean="0"/>
            <a:t> tender </a:t>
          </a:r>
          <a:r>
            <a:rPr lang="en-US" altLang="en-US" sz="2000" dirty="0" err="1" smtClean="0"/>
            <a:t>sekurang-kurangnya</a:t>
          </a:r>
          <a:r>
            <a:rPr lang="en-US" altLang="en-US" sz="2000" dirty="0" smtClean="0"/>
            <a:t> 56 </a:t>
          </a:r>
          <a:r>
            <a:rPr lang="en-US" altLang="en-US" sz="2000" dirty="0" err="1" smtClean="0"/>
            <a:t>hari</a:t>
          </a:r>
          <a:r>
            <a:rPr lang="en-US" altLang="en-US" sz="2000" dirty="0" smtClean="0"/>
            <a:t>.</a:t>
          </a:r>
          <a:endParaRPr lang="en-US" altLang="en-US" sz="2000" dirty="0"/>
        </a:p>
      </dgm:t>
    </dgm:pt>
    <dgm:pt modelId="{B5E5DE68-3D53-4465-88B7-2EF013A09AE6}" type="parTrans" cxnId="{D96CAF2E-434B-4DC6-B746-750E3704EB97}">
      <dgm:prSet/>
      <dgm:spPr/>
      <dgm:t>
        <a:bodyPr/>
        <a:lstStyle/>
        <a:p>
          <a:endParaRPr lang="en-US"/>
        </a:p>
      </dgm:t>
    </dgm:pt>
    <dgm:pt modelId="{AC3245CF-8221-49B2-AA04-0CF6D9167243}" type="sibTrans" cxnId="{D96CAF2E-434B-4DC6-B746-750E3704EB97}">
      <dgm:prSet/>
      <dgm:spPr/>
      <dgm:t>
        <a:bodyPr/>
        <a:lstStyle/>
        <a:p>
          <a:endParaRPr lang="en-US"/>
        </a:p>
      </dgm:t>
    </dgm:pt>
    <dgm:pt modelId="{CA92C8F6-F0F8-4A5C-AD69-94D611CEFB5F}">
      <dgm:prSet custT="1"/>
      <dgm:spPr/>
      <dgm:t>
        <a:bodyPr/>
        <a:lstStyle/>
        <a:p>
          <a:r>
            <a:rPr lang="en-US" altLang="en-US" sz="2000" dirty="0" err="1" smtClean="0"/>
            <a:t>Kenyataan</a:t>
          </a:r>
          <a:r>
            <a:rPr lang="en-US" altLang="en-US" sz="2000" dirty="0" smtClean="0"/>
            <a:t> tender </a:t>
          </a:r>
          <a:r>
            <a:rPr lang="en-US" altLang="en-US" sz="2000" dirty="0" err="1" smtClean="0"/>
            <a:t>dihantar</a:t>
          </a:r>
          <a:r>
            <a:rPr lang="en-US" altLang="en-US" sz="2000" dirty="0" smtClean="0"/>
            <a:t> </a:t>
          </a:r>
          <a:r>
            <a:rPr lang="en-US" altLang="en-US" sz="2000" dirty="0" err="1" smtClean="0"/>
            <a:t>kepada</a:t>
          </a:r>
          <a:r>
            <a:rPr lang="en-US" altLang="en-US" sz="2000" dirty="0" smtClean="0"/>
            <a:t> </a:t>
          </a:r>
          <a:r>
            <a:rPr lang="en-US" altLang="en-US" sz="2000" dirty="0" err="1" smtClean="0"/>
            <a:t>Kedutaan-kedutaan</a:t>
          </a:r>
          <a:r>
            <a:rPr lang="en-US" altLang="en-US" sz="2000" dirty="0" smtClean="0"/>
            <a:t> </a:t>
          </a:r>
          <a:r>
            <a:rPr lang="en-US" altLang="en-US" sz="2000" dirty="0" err="1" smtClean="0"/>
            <a:t>Asing</a:t>
          </a:r>
          <a:r>
            <a:rPr lang="en-US" altLang="en-US" sz="2000" dirty="0" smtClean="0"/>
            <a:t> yang mana </a:t>
          </a:r>
          <a:r>
            <a:rPr lang="en-US" altLang="en-US" sz="2000" dirty="0" err="1" smtClean="0"/>
            <a:t>berkaitan</a:t>
          </a:r>
          <a:endParaRPr lang="en-US" altLang="en-US" sz="2000" dirty="0"/>
        </a:p>
      </dgm:t>
    </dgm:pt>
    <dgm:pt modelId="{1571E2C8-94F2-45C5-9213-78AECB0CEAA1}" type="parTrans" cxnId="{612BC6E4-9026-41D0-AA43-CA96CE21E1C0}">
      <dgm:prSet/>
      <dgm:spPr/>
      <dgm:t>
        <a:bodyPr/>
        <a:lstStyle/>
        <a:p>
          <a:endParaRPr lang="en-US"/>
        </a:p>
      </dgm:t>
    </dgm:pt>
    <dgm:pt modelId="{E397FC4B-2284-4E42-ACF4-94D6AA52975D}" type="sibTrans" cxnId="{612BC6E4-9026-41D0-AA43-CA96CE21E1C0}">
      <dgm:prSet/>
      <dgm:spPr/>
      <dgm:t>
        <a:bodyPr/>
        <a:lstStyle/>
        <a:p>
          <a:endParaRPr lang="en-US"/>
        </a:p>
      </dgm:t>
    </dgm:pt>
    <dgm:pt modelId="{7B01C9FA-1716-4377-A9B5-B672689EB811}" type="pres">
      <dgm:prSet presAssocID="{345AAE0A-B80A-4906-B9CA-0837D36D991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D9E33D1-9E93-47B2-936C-E56449863842}" type="pres">
      <dgm:prSet presAssocID="{1796EBA5-996A-459E-8260-62E3D2C132E9}" presName="composite" presStyleCnt="0"/>
      <dgm:spPr/>
    </dgm:pt>
    <dgm:pt modelId="{3A2EB442-5994-4DE0-8438-A228E0DACB7C}" type="pres">
      <dgm:prSet presAssocID="{1796EBA5-996A-459E-8260-62E3D2C132E9}" presName="parTx" presStyleLbl="alignNode1" presStyleIdx="0" presStyleCnt="2" custLinFactNeighborX="-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9A46C6-AFAF-4D34-A617-F1079541A571}" type="pres">
      <dgm:prSet presAssocID="{1796EBA5-996A-459E-8260-62E3D2C132E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5FF483-FD16-4E7D-8F64-AB8F8DA2FC4F}" type="pres">
      <dgm:prSet presAssocID="{19F07969-CA47-460C-9B3F-B3D744995E59}" presName="space" presStyleCnt="0"/>
      <dgm:spPr/>
    </dgm:pt>
    <dgm:pt modelId="{4D8198D1-9448-4C90-9725-8A750867D83C}" type="pres">
      <dgm:prSet presAssocID="{63F41627-7870-4C30-A148-2C8D6A05E33F}" presName="composite" presStyleCnt="0"/>
      <dgm:spPr/>
    </dgm:pt>
    <dgm:pt modelId="{01059F16-74BC-4920-A7A9-1F1D1FC11B13}" type="pres">
      <dgm:prSet presAssocID="{63F41627-7870-4C30-A148-2C8D6A05E33F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8A169E-D799-4AF6-B80B-C35229BB7FFA}" type="pres">
      <dgm:prSet presAssocID="{63F41627-7870-4C30-A148-2C8D6A05E33F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85DC8D-A078-41EE-A2AB-B28F7CD8AB18}" srcId="{345AAE0A-B80A-4906-B9CA-0837D36D9911}" destId="{1796EBA5-996A-459E-8260-62E3D2C132E9}" srcOrd="0" destOrd="0" parTransId="{76C73B0F-3B38-429C-8F3B-45D05E2119E3}" sibTransId="{19F07969-CA47-460C-9B3F-B3D744995E59}"/>
    <dgm:cxn modelId="{CA716AAD-AB3A-4593-B4FB-015DB39E7934}" type="presOf" srcId="{E2F5C692-3EC0-4487-821E-B500653266D9}" destId="{FE9A46C6-AFAF-4D34-A617-F1079541A571}" srcOrd="0" destOrd="2" presId="urn:microsoft.com/office/officeart/2005/8/layout/hList1"/>
    <dgm:cxn modelId="{612BC6E4-9026-41D0-AA43-CA96CE21E1C0}" srcId="{63F41627-7870-4C30-A148-2C8D6A05E33F}" destId="{CA92C8F6-F0F8-4A5C-AD69-94D611CEFB5F}" srcOrd="2" destOrd="0" parTransId="{1571E2C8-94F2-45C5-9213-78AECB0CEAA1}" sibTransId="{E397FC4B-2284-4E42-ACF4-94D6AA52975D}"/>
    <dgm:cxn modelId="{29C986E2-DC9D-4C08-A7FB-B62283607CAC}" srcId="{345AAE0A-B80A-4906-B9CA-0837D36D9911}" destId="{63F41627-7870-4C30-A148-2C8D6A05E33F}" srcOrd="1" destOrd="0" parTransId="{065168D1-7D62-4A93-977F-8A41260E613C}" sibTransId="{ECE17D21-87E8-485F-8214-F0FEB55E3ED6}"/>
    <dgm:cxn modelId="{F4536239-09BD-4FE4-A107-C4C5C39031CC}" srcId="{1796EBA5-996A-459E-8260-62E3D2C132E9}" destId="{9ECA39EC-DF49-41DE-B009-A7016522611A}" srcOrd="1" destOrd="0" parTransId="{6926B3FA-703B-4422-BF45-5DE13F168147}" sibTransId="{238A20DF-2684-4823-8FA7-BD384A461937}"/>
    <dgm:cxn modelId="{39CB5F0C-1F15-43D4-95D1-73BF54B9393F}" srcId="{63F41627-7870-4C30-A148-2C8D6A05E33F}" destId="{703B4BF9-0687-48FA-B5C4-DC49BEC539BE}" srcOrd="0" destOrd="0" parTransId="{BD706EAB-9C6F-4AA0-982F-E5208E2F95E6}" sibTransId="{0227237B-EF3A-434F-AADC-CCEC5D0854B9}"/>
    <dgm:cxn modelId="{E1BBFBBB-E5DF-4430-9A68-6C2DBD033E7A}" type="presOf" srcId="{90D69E1D-A5F5-46AF-99C1-0512E9D143F3}" destId="{C58A169E-D799-4AF6-B80B-C35229BB7FFA}" srcOrd="0" destOrd="1" presId="urn:microsoft.com/office/officeart/2005/8/layout/hList1"/>
    <dgm:cxn modelId="{C056E4C3-D3A4-40F1-B134-926AF706D43C}" srcId="{1796EBA5-996A-459E-8260-62E3D2C132E9}" destId="{297BD720-D0AB-4062-9C5D-FFE7BAEE5F02}" srcOrd="3" destOrd="0" parTransId="{92FE2F48-97A4-4A42-A008-93DD3AE8F4C9}" sibTransId="{E162A19F-91F0-4671-9DDD-6BA74A649057}"/>
    <dgm:cxn modelId="{8ECDA360-82BF-465A-AF5C-2E5D6239B86E}" type="presOf" srcId="{2ED97EF3-7418-4402-8786-F519899D0C61}" destId="{FE9A46C6-AFAF-4D34-A617-F1079541A571}" srcOrd="0" destOrd="0" presId="urn:microsoft.com/office/officeart/2005/8/layout/hList1"/>
    <dgm:cxn modelId="{0FA1EC88-ECB6-4B7F-8C77-937549835C3F}" srcId="{1796EBA5-996A-459E-8260-62E3D2C132E9}" destId="{E2F5C692-3EC0-4487-821E-B500653266D9}" srcOrd="2" destOrd="0" parTransId="{D67E735D-6A83-4960-B5AB-4F33B2E10F8C}" sibTransId="{28165B21-97FB-4CA3-8A28-94A68B2A50F4}"/>
    <dgm:cxn modelId="{4C4D9362-1666-4E5C-A518-AD678E54F03A}" type="presOf" srcId="{CA92C8F6-F0F8-4A5C-AD69-94D611CEFB5F}" destId="{C58A169E-D799-4AF6-B80B-C35229BB7FFA}" srcOrd="0" destOrd="2" presId="urn:microsoft.com/office/officeart/2005/8/layout/hList1"/>
    <dgm:cxn modelId="{E147B964-5826-4E9B-8989-0A2D24B71D01}" type="presOf" srcId="{345AAE0A-B80A-4906-B9CA-0837D36D9911}" destId="{7B01C9FA-1716-4377-A9B5-B672689EB811}" srcOrd="0" destOrd="0" presId="urn:microsoft.com/office/officeart/2005/8/layout/hList1"/>
    <dgm:cxn modelId="{B2103066-9867-4B63-BEF3-9789F51890BF}" srcId="{1796EBA5-996A-459E-8260-62E3D2C132E9}" destId="{2ED97EF3-7418-4402-8786-F519899D0C61}" srcOrd="0" destOrd="0" parTransId="{6EAF483C-217F-46AD-9657-1063D9F6DA53}" sibTransId="{5370C3C4-968B-45E1-B8FB-3D35FB8587D4}"/>
    <dgm:cxn modelId="{FCF94FFF-FA12-45BF-830E-8A11F4BAEA8A}" type="presOf" srcId="{9ECA39EC-DF49-41DE-B009-A7016522611A}" destId="{FE9A46C6-AFAF-4D34-A617-F1079541A571}" srcOrd="0" destOrd="1" presId="urn:microsoft.com/office/officeart/2005/8/layout/hList1"/>
    <dgm:cxn modelId="{D96CAF2E-434B-4DC6-B746-750E3704EB97}" srcId="{63F41627-7870-4C30-A148-2C8D6A05E33F}" destId="{90D69E1D-A5F5-46AF-99C1-0512E9D143F3}" srcOrd="1" destOrd="0" parTransId="{B5E5DE68-3D53-4465-88B7-2EF013A09AE6}" sibTransId="{AC3245CF-8221-49B2-AA04-0CF6D9167243}"/>
    <dgm:cxn modelId="{B06B7B8A-8066-41A3-A76E-D7C5DD691201}" srcId="{1796EBA5-996A-459E-8260-62E3D2C132E9}" destId="{D6F2064E-4590-4413-B0AE-1777247F1610}" srcOrd="4" destOrd="0" parTransId="{6A4DF6A5-C293-40D8-957D-8B62AA6A8173}" sibTransId="{F82729D9-AA0F-4A8B-99FF-7FD6A8F1F406}"/>
    <dgm:cxn modelId="{F5EF5E6D-AFEA-4207-80B9-901669429384}" type="presOf" srcId="{297BD720-D0AB-4062-9C5D-FFE7BAEE5F02}" destId="{FE9A46C6-AFAF-4D34-A617-F1079541A571}" srcOrd="0" destOrd="3" presId="urn:microsoft.com/office/officeart/2005/8/layout/hList1"/>
    <dgm:cxn modelId="{E2D35386-33D6-49F4-A433-E0626A8D349E}" type="presOf" srcId="{703B4BF9-0687-48FA-B5C4-DC49BEC539BE}" destId="{C58A169E-D799-4AF6-B80B-C35229BB7FFA}" srcOrd="0" destOrd="0" presId="urn:microsoft.com/office/officeart/2005/8/layout/hList1"/>
    <dgm:cxn modelId="{C6C5F0EF-6737-4F55-B393-076199EA75C8}" type="presOf" srcId="{1796EBA5-996A-459E-8260-62E3D2C132E9}" destId="{3A2EB442-5994-4DE0-8438-A228E0DACB7C}" srcOrd="0" destOrd="0" presId="urn:microsoft.com/office/officeart/2005/8/layout/hList1"/>
    <dgm:cxn modelId="{87329B9A-83FC-44F9-9E31-DBF8C0A36CB8}" type="presOf" srcId="{63F41627-7870-4C30-A148-2C8D6A05E33F}" destId="{01059F16-74BC-4920-A7A9-1F1D1FC11B13}" srcOrd="0" destOrd="0" presId="urn:microsoft.com/office/officeart/2005/8/layout/hList1"/>
    <dgm:cxn modelId="{76834C0B-A824-4F89-88DF-528DC1E5AAB4}" type="presOf" srcId="{D6F2064E-4590-4413-B0AE-1777247F1610}" destId="{FE9A46C6-AFAF-4D34-A617-F1079541A571}" srcOrd="0" destOrd="4" presId="urn:microsoft.com/office/officeart/2005/8/layout/hList1"/>
    <dgm:cxn modelId="{7F1BBA3B-134D-4B1A-8116-36B872D66C61}" type="presParOf" srcId="{7B01C9FA-1716-4377-A9B5-B672689EB811}" destId="{0D9E33D1-9E93-47B2-936C-E56449863842}" srcOrd="0" destOrd="0" presId="urn:microsoft.com/office/officeart/2005/8/layout/hList1"/>
    <dgm:cxn modelId="{F84D1F66-70CC-4A4F-B0F7-CF83A16C462E}" type="presParOf" srcId="{0D9E33D1-9E93-47B2-936C-E56449863842}" destId="{3A2EB442-5994-4DE0-8438-A228E0DACB7C}" srcOrd="0" destOrd="0" presId="urn:microsoft.com/office/officeart/2005/8/layout/hList1"/>
    <dgm:cxn modelId="{30C93D03-C3A6-4279-9A11-1F11E6B089B5}" type="presParOf" srcId="{0D9E33D1-9E93-47B2-936C-E56449863842}" destId="{FE9A46C6-AFAF-4D34-A617-F1079541A571}" srcOrd="1" destOrd="0" presId="urn:microsoft.com/office/officeart/2005/8/layout/hList1"/>
    <dgm:cxn modelId="{381B2B60-77D0-4AA1-94D7-5FC2DB761194}" type="presParOf" srcId="{7B01C9FA-1716-4377-A9B5-B672689EB811}" destId="{DF5FF483-FD16-4E7D-8F64-AB8F8DA2FC4F}" srcOrd="1" destOrd="0" presId="urn:microsoft.com/office/officeart/2005/8/layout/hList1"/>
    <dgm:cxn modelId="{78476E04-3E61-48D2-91AB-CB16F7BA5FFD}" type="presParOf" srcId="{7B01C9FA-1716-4377-A9B5-B672689EB811}" destId="{4D8198D1-9448-4C90-9725-8A750867D83C}" srcOrd="2" destOrd="0" presId="urn:microsoft.com/office/officeart/2005/8/layout/hList1"/>
    <dgm:cxn modelId="{95954FA6-9280-4B8A-AC2B-402A5D4BF51B}" type="presParOf" srcId="{4D8198D1-9448-4C90-9725-8A750867D83C}" destId="{01059F16-74BC-4920-A7A9-1F1D1FC11B13}" srcOrd="0" destOrd="0" presId="urn:microsoft.com/office/officeart/2005/8/layout/hList1"/>
    <dgm:cxn modelId="{2479E16A-5076-45A0-B7C6-CB31CE19C1ED}" type="presParOf" srcId="{4D8198D1-9448-4C90-9725-8A750867D83C}" destId="{C58A169E-D799-4AF6-B80B-C35229BB7FF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13A99B0-58DB-4C19-B8A3-7C9C4CAD5FC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5CBF4B-C164-440D-A073-00E49EA82A67}">
      <dgm:prSet custT="1"/>
      <dgm:spPr/>
      <dgm:t>
        <a:bodyPr/>
        <a:lstStyle/>
        <a:p>
          <a:pPr rtl="0"/>
          <a:r>
            <a:rPr lang="en-US" sz="1600" dirty="0" err="1" smtClean="0"/>
            <a:t>Jabatan</a:t>
          </a:r>
          <a:r>
            <a:rPr lang="en-US" sz="1600" dirty="0" smtClean="0"/>
            <a:t> yang </a:t>
          </a:r>
          <a:r>
            <a:rPr lang="en-US" sz="1600" dirty="0" err="1" smtClean="0"/>
            <a:t>memanggil</a:t>
          </a:r>
          <a:r>
            <a:rPr lang="en-US" sz="1600" dirty="0" smtClean="0"/>
            <a:t> tender</a:t>
          </a:r>
          <a:endParaRPr lang="en-US" sz="1600" dirty="0"/>
        </a:p>
      </dgm:t>
    </dgm:pt>
    <dgm:pt modelId="{F7FCDF00-3710-483C-B201-8BC70ADF7704}" type="parTrans" cxnId="{DF745205-7AF5-49BF-AA5B-8A6A7CE4D766}">
      <dgm:prSet/>
      <dgm:spPr/>
      <dgm:t>
        <a:bodyPr/>
        <a:lstStyle/>
        <a:p>
          <a:endParaRPr lang="en-US" sz="1600"/>
        </a:p>
      </dgm:t>
    </dgm:pt>
    <dgm:pt modelId="{C541638A-2B69-4772-9A4C-17A05A320AAA}" type="sibTrans" cxnId="{DF745205-7AF5-49BF-AA5B-8A6A7CE4D766}">
      <dgm:prSet/>
      <dgm:spPr/>
      <dgm:t>
        <a:bodyPr/>
        <a:lstStyle/>
        <a:p>
          <a:endParaRPr lang="en-US" sz="1600"/>
        </a:p>
      </dgm:t>
    </dgm:pt>
    <dgm:pt modelId="{CFF68361-1919-4EDE-990E-15139D6AC83A}">
      <dgm:prSet custT="1"/>
      <dgm:spPr/>
      <dgm:t>
        <a:bodyPr/>
        <a:lstStyle/>
        <a:p>
          <a:pPr rtl="0"/>
          <a:r>
            <a:rPr lang="en-US" sz="1600" smtClean="0"/>
            <a:t>Tajuk tender</a:t>
          </a:r>
          <a:endParaRPr lang="en-US" sz="1600"/>
        </a:p>
      </dgm:t>
    </dgm:pt>
    <dgm:pt modelId="{06545631-6E4C-462B-A006-DE4ED5726471}" type="parTrans" cxnId="{04B0CEE1-4D7C-42FD-9A07-07ABBA95CEBE}">
      <dgm:prSet/>
      <dgm:spPr/>
      <dgm:t>
        <a:bodyPr/>
        <a:lstStyle/>
        <a:p>
          <a:endParaRPr lang="en-US" sz="1600"/>
        </a:p>
      </dgm:t>
    </dgm:pt>
    <dgm:pt modelId="{E88A0405-0D46-4553-9DDA-A03C49A5A151}" type="sibTrans" cxnId="{04B0CEE1-4D7C-42FD-9A07-07ABBA95CEBE}">
      <dgm:prSet/>
      <dgm:spPr/>
      <dgm:t>
        <a:bodyPr/>
        <a:lstStyle/>
        <a:p>
          <a:endParaRPr lang="en-US" sz="1600"/>
        </a:p>
      </dgm:t>
    </dgm:pt>
    <dgm:pt modelId="{C57F398D-F9F3-40F1-A273-762319358C63}">
      <dgm:prSet custT="1"/>
      <dgm:spPr/>
      <dgm:t>
        <a:bodyPr/>
        <a:lstStyle/>
        <a:p>
          <a:pPr rtl="0"/>
          <a:r>
            <a:rPr lang="en-US" sz="1600" smtClean="0"/>
            <a:t>Syarat-syarat petender yang layak </a:t>
          </a:r>
          <a:endParaRPr lang="en-US" sz="1600"/>
        </a:p>
      </dgm:t>
    </dgm:pt>
    <dgm:pt modelId="{81889244-8246-40EC-B025-726A079D338C}" type="parTrans" cxnId="{0A1EEACF-3940-4476-9F95-61DD5D47D8AB}">
      <dgm:prSet/>
      <dgm:spPr/>
      <dgm:t>
        <a:bodyPr/>
        <a:lstStyle/>
        <a:p>
          <a:endParaRPr lang="en-US" sz="1600"/>
        </a:p>
      </dgm:t>
    </dgm:pt>
    <dgm:pt modelId="{DEBDAF59-ED79-418A-9F94-B010EDA48A0A}" type="sibTrans" cxnId="{0A1EEACF-3940-4476-9F95-61DD5D47D8AB}">
      <dgm:prSet/>
      <dgm:spPr/>
      <dgm:t>
        <a:bodyPr/>
        <a:lstStyle/>
        <a:p>
          <a:endParaRPr lang="en-US" sz="1600"/>
        </a:p>
      </dgm:t>
    </dgm:pt>
    <dgm:pt modelId="{D471A67E-ACAB-4F48-8687-1AEC77D1B64D}">
      <dgm:prSet custT="1"/>
      <dgm:spPr/>
      <dgm:t>
        <a:bodyPr/>
        <a:lstStyle/>
        <a:p>
          <a:pPr rtl="0"/>
          <a:r>
            <a:rPr lang="en-US" sz="1600" smtClean="0"/>
            <a:t>Tempat, tarikh dan waktu lawatan tapak (jika ada)</a:t>
          </a:r>
          <a:endParaRPr lang="en-US" sz="1600"/>
        </a:p>
      </dgm:t>
    </dgm:pt>
    <dgm:pt modelId="{36D48338-DB9D-41A8-86F0-3679A96DE9C0}" type="parTrans" cxnId="{1BFB045C-86F4-456A-AD04-505D8336A2AD}">
      <dgm:prSet/>
      <dgm:spPr/>
      <dgm:t>
        <a:bodyPr/>
        <a:lstStyle/>
        <a:p>
          <a:endParaRPr lang="en-US" sz="1600"/>
        </a:p>
      </dgm:t>
    </dgm:pt>
    <dgm:pt modelId="{C61455EC-93A8-4E7C-9CA9-899AABAF865A}" type="sibTrans" cxnId="{1BFB045C-86F4-456A-AD04-505D8336A2AD}">
      <dgm:prSet/>
      <dgm:spPr/>
      <dgm:t>
        <a:bodyPr/>
        <a:lstStyle/>
        <a:p>
          <a:endParaRPr lang="en-US" sz="1600"/>
        </a:p>
      </dgm:t>
    </dgm:pt>
    <dgm:pt modelId="{8342D545-742B-44B2-A3DB-8ACF67114A71}">
      <dgm:prSet custT="1"/>
      <dgm:spPr/>
      <dgm:t>
        <a:bodyPr/>
        <a:lstStyle/>
        <a:p>
          <a:pPr rtl="0"/>
          <a:r>
            <a:rPr lang="en-US" sz="1600" smtClean="0"/>
            <a:t>Tempat, tarikh dan masa dokumen dijual</a:t>
          </a:r>
          <a:endParaRPr lang="en-US" sz="1600"/>
        </a:p>
      </dgm:t>
    </dgm:pt>
    <dgm:pt modelId="{B04AC8DD-11B8-4465-8B0A-4A88957AF457}" type="parTrans" cxnId="{11ABAABC-D431-425F-8A87-2733B69410D8}">
      <dgm:prSet/>
      <dgm:spPr/>
      <dgm:t>
        <a:bodyPr/>
        <a:lstStyle/>
        <a:p>
          <a:endParaRPr lang="en-US" sz="1600"/>
        </a:p>
      </dgm:t>
    </dgm:pt>
    <dgm:pt modelId="{DFE3E45D-5401-45BB-B0D6-8961A4CE5D3E}" type="sibTrans" cxnId="{11ABAABC-D431-425F-8A87-2733B69410D8}">
      <dgm:prSet/>
      <dgm:spPr/>
      <dgm:t>
        <a:bodyPr/>
        <a:lstStyle/>
        <a:p>
          <a:endParaRPr lang="en-US" sz="1600"/>
        </a:p>
      </dgm:t>
    </dgm:pt>
    <dgm:pt modelId="{3BFB9BEF-D684-4AB2-86D1-BA3AC378B7FC}">
      <dgm:prSet custT="1"/>
      <dgm:spPr/>
      <dgm:t>
        <a:bodyPr/>
        <a:lstStyle/>
        <a:p>
          <a:pPr rtl="0"/>
          <a:r>
            <a:rPr lang="en-US" sz="1600" smtClean="0"/>
            <a:t>Harga, cara dan kepada siapa bayaran dokumen tender</a:t>
          </a:r>
          <a:endParaRPr lang="en-US" sz="1600"/>
        </a:p>
      </dgm:t>
    </dgm:pt>
    <dgm:pt modelId="{BEE3713B-5A0B-44E4-83C5-E7C7CABD82D6}" type="parTrans" cxnId="{4576F33D-FA52-4530-A340-0DF2628DAE39}">
      <dgm:prSet/>
      <dgm:spPr/>
      <dgm:t>
        <a:bodyPr/>
        <a:lstStyle/>
        <a:p>
          <a:endParaRPr lang="en-US" sz="1600"/>
        </a:p>
      </dgm:t>
    </dgm:pt>
    <dgm:pt modelId="{230C7BBB-25E9-4208-8F3F-84F8C3A22002}" type="sibTrans" cxnId="{4576F33D-FA52-4530-A340-0DF2628DAE39}">
      <dgm:prSet/>
      <dgm:spPr/>
      <dgm:t>
        <a:bodyPr/>
        <a:lstStyle/>
        <a:p>
          <a:endParaRPr lang="en-US" sz="1600"/>
        </a:p>
      </dgm:t>
    </dgm:pt>
    <dgm:pt modelId="{8C5257E8-8F67-469D-B95F-EC5DFD24CA21}">
      <dgm:prSet custT="1"/>
      <dgm:spPr/>
      <dgm:t>
        <a:bodyPr/>
        <a:lstStyle/>
        <a:p>
          <a:pPr rtl="0"/>
          <a:r>
            <a:rPr lang="en-US" sz="1600" dirty="0" err="1" smtClean="0"/>
            <a:t>Tempat</a:t>
          </a:r>
          <a:r>
            <a:rPr lang="en-US" sz="1600" dirty="0" smtClean="0"/>
            <a:t>, </a:t>
          </a:r>
          <a:r>
            <a:rPr lang="en-US" sz="1600" dirty="0" err="1" smtClean="0"/>
            <a:t>tarikh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waktu</a:t>
          </a:r>
          <a:r>
            <a:rPr lang="en-US" sz="1600" dirty="0" smtClean="0"/>
            <a:t> tender </a:t>
          </a:r>
          <a:r>
            <a:rPr lang="en-US" sz="1600" dirty="0" err="1" smtClean="0"/>
            <a:t>diterima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ditutup</a:t>
          </a:r>
          <a:r>
            <a:rPr lang="en-US" sz="1600" dirty="0" smtClean="0"/>
            <a:t>. (</a:t>
          </a:r>
          <a:r>
            <a:rPr lang="en-US" sz="1600" dirty="0" err="1" smtClean="0"/>
            <a:t>tarikh</a:t>
          </a:r>
          <a:r>
            <a:rPr lang="en-US" sz="1600" dirty="0" smtClean="0"/>
            <a:t> </a:t>
          </a:r>
          <a:r>
            <a:rPr lang="en-US" sz="1600" dirty="0" err="1" smtClean="0"/>
            <a:t>tutup</a:t>
          </a:r>
          <a:r>
            <a:rPr lang="en-US" sz="1600" dirty="0" smtClean="0"/>
            <a:t> 21 </a:t>
          </a:r>
          <a:r>
            <a:rPr lang="en-US" sz="1600" dirty="0" err="1" smtClean="0"/>
            <a:t>dari</a:t>
          </a:r>
          <a:r>
            <a:rPr lang="en-US" sz="1600" dirty="0" smtClean="0"/>
            <a:t> </a:t>
          </a:r>
          <a:r>
            <a:rPr lang="en-US" sz="1600" dirty="0" err="1" smtClean="0"/>
            <a:t>tarikh</a:t>
          </a:r>
          <a:r>
            <a:rPr lang="en-US" sz="1600" dirty="0" smtClean="0"/>
            <a:t> </a:t>
          </a:r>
          <a:r>
            <a:rPr lang="en-US" sz="1600" dirty="0" err="1" smtClean="0"/>
            <a:t>jualan</a:t>
          </a:r>
          <a:r>
            <a:rPr lang="en-US" sz="1600" dirty="0" smtClean="0"/>
            <a:t> </a:t>
          </a:r>
          <a:r>
            <a:rPr lang="en-US" sz="1600" dirty="0" err="1" smtClean="0"/>
            <a:t>dokumen</a:t>
          </a:r>
          <a:r>
            <a:rPr lang="en-US" sz="1600" dirty="0" smtClean="0"/>
            <a:t> tender </a:t>
          </a:r>
          <a:r>
            <a:rPr lang="en-US" sz="1600" dirty="0" err="1" smtClean="0"/>
            <a:t>atau</a:t>
          </a:r>
          <a:r>
            <a:rPr lang="en-US" sz="1600" dirty="0" smtClean="0"/>
            <a:t> 21 </a:t>
          </a:r>
          <a:r>
            <a:rPr lang="en-US" sz="1600" dirty="0" err="1" smtClean="0"/>
            <a:t>hari</a:t>
          </a:r>
          <a:r>
            <a:rPr lang="en-US" sz="1600" dirty="0" smtClean="0"/>
            <a:t> </a:t>
          </a:r>
          <a:r>
            <a:rPr lang="en-US" sz="1600" dirty="0" err="1" smtClean="0"/>
            <a:t>selepas</a:t>
          </a:r>
          <a:r>
            <a:rPr lang="en-US" sz="1600" dirty="0" smtClean="0"/>
            <a:t> </a:t>
          </a:r>
          <a:r>
            <a:rPr lang="en-US" sz="1600" dirty="0" err="1" smtClean="0"/>
            <a:t>tarikh</a:t>
          </a:r>
          <a:r>
            <a:rPr lang="en-US" sz="1600" dirty="0" smtClean="0"/>
            <a:t> </a:t>
          </a:r>
          <a:r>
            <a:rPr lang="en-US" sz="1600" dirty="0" err="1" smtClean="0"/>
            <a:t>lawatan</a:t>
          </a:r>
          <a:r>
            <a:rPr lang="en-US" sz="1600" dirty="0" smtClean="0"/>
            <a:t> </a:t>
          </a:r>
          <a:r>
            <a:rPr lang="en-US" sz="1600" dirty="0" err="1" smtClean="0"/>
            <a:t>tapak</a:t>
          </a:r>
          <a:r>
            <a:rPr lang="en-US" sz="1600" dirty="0" smtClean="0"/>
            <a:t> yang mana </a:t>
          </a:r>
          <a:r>
            <a:rPr lang="en-US" sz="1600" dirty="0" err="1" smtClean="0"/>
            <a:t>terkemudian</a:t>
          </a:r>
          <a:r>
            <a:rPr lang="en-US" sz="1600" dirty="0" smtClean="0"/>
            <a:t>)</a:t>
          </a:r>
          <a:endParaRPr lang="en-US" sz="1600" dirty="0"/>
        </a:p>
      </dgm:t>
    </dgm:pt>
    <dgm:pt modelId="{528EF3FD-902D-4E78-B281-0CDB532525EF}" type="parTrans" cxnId="{5B70B310-C884-4016-81F2-DCA7D7CA8FE1}">
      <dgm:prSet/>
      <dgm:spPr/>
      <dgm:t>
        <a:bodyPr/>
        <a:lstStyle/>
        <a:p>
          <a:endParaRPr lang="en-US" sz="1600"/>
        </a:p>
      </dgm:t>
    </dgm:pt>
    <dgm:pt modelId="{FDF36E8F-BDFD-4E5E-984E-5C2ED792E54D}" type="sibTrans" cxnId="{5B70B310-C884-4016-81F2-DCA7D7CA8FE1}">
      <dgm:prSet/>
      <dgm:spPr/>
      <dgm:t>
        <a:bodyPr/>
        <a:lstStyle/>
        <a:p>
          <a:endParaRPr lang="en-US" sz="1600"/>
        </a:p>
      </dgm:t>
    </dgm:pt>
    <dgm:pt modelId="{90F9BA3C-74CC-4AA1-92F5-94E2EDC9A891}" type="pres">
      <dgm:prSet presAssocID="{B13A99B0-58DB-4C19-B8A3-7C9C4CAD5FC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38F6AC-F347-408B-845D-4DE351DF054E}" type="pres">
      <dgm:prSet presAssocID="{995CBF4B-C164-440D-A073-00E49EA82A67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ED7F24-4673-463B-A2FF-5A82C93398BE}" type="pres">
      <dgm:prSet presAssocID="{C541638A-2B69-4772-9A4C-17A05A320AAA}" presName="sibTrans" presStyleCnt="0"/>
      <dgm:spPr/>
    </dgm:pt>
    <dgm:pt modelId="{AA109912-BE25-44AC-8BCF-79CE732860F0}" type="pres">
      <dgm:prSet presAssocID="{CFF68361-1919-4EDE-990E-15139D6AC83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9764E2-6F8F-47E0-A8D0-1EAE4ED6A61B}" type="pres">
      <dgm:prSet presAssocID="{E88A0405-0D46-4553-9DDA-A03C49A5A151}" presName="sibTrans" presStyleCnt="0"/>
      <dgm:spPr/>
    </dgm:pt>
    <dgm:pt modelId="{A6F7AA17-D50D-43A2-BB90-6BAF137ECD74}" type="pres">
      <dgm:prSet presAssocID="{C57F398D-F9F3-40F1-A273-762319358C63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A148E4-D6A1-4DFA-8C3D-756B66026F8B}" type="pres">
      <dgm:prSet presAssocID="{DEBDAF59-ED79-418A-9F94-B010EDA48A0A}" presName="sibTrans" presStyleCnt="0"/>
      <dgm:spPr/>
    </dgm:pt>
    <dgm:pt modelId="{3D262649-EAB5-4097-8574-CEE2EBD4E3B6}" type="pres">
      <dgm:prSet presAssocID="{D471A67E-ACAB-4F48-8687-1AEC77D1B64D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900166-4672-4719-A957-2F42CBD43ECC}" type="pres">
      <dgm:prSet presAssocID="{C61455EC-93A8-4E7C-9CA9-899AABAF865A}" presName="sibTrans" presStyleCnt="0"/>
      <dgm:spPr/>
    </dgm:pt>
    <dgm:pt modelId="{AF8DDFE1-AE86-46D8-A6C1-3B199999B489}" type="pres">
      <dgm:prSet presAssocID="{8342D545-742B-44B2-A3DB-8ACF67114A71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83C057-6408-4EC5-8401-584CAF0B021A}" type="pres">
      <dgm:prSet presAssocID="{DFE3E45D-5401-45BB-B0D6-8961A4CE5D3E}" presName="sibTrans" presStyleCnt="0"/>
      <dgm:spPr/>
    </dgm:pt>
    <dgm:pt modelId="{C3156227-6F4A-498E-A41C-7CFED7399D0C}" type="pres">
      <dgm:prSet presAssocID="{3BFB9BEF-D684-4AB2-86D1-BA3AC378B7FC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ACD337-C372-471F-9ECC-D7F39A9916C3}" type="pres">
      <dgm:prSet presAssocID="{230C7BBB-25E9-4208-8F3F-84F8C3A22002}" presName="sibTrans" presStyleCnt="0"/>
      <dgm:spPr/>
    </dgm:pt>
    <dgm:pt modelId="{17421939-9FE5-4B46-B8D9-62BFF1FA1B37}" type="pres">
      <dgm:prSet presAssocID="{8C5257E8-8F67-469D-B95F-EC5DFD24CA21}" presName="node" presStyleLbl="node1" presStyleIdx="6" presStyleCnt="7" custScaleX="3024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5EB6C9-EDDE-4827-9C21-26FA695A70DB}" type="presOf" srcId="{8342D545-742B-44B2-A3DB-8ACF67114A71}" destId="{AF8DDFE1-AE86-46D8-A6C1-3B199999B489}" srcOrd="0" destOrd="0" presId="urn:microsoft.com/office/officeart/2005/8/layout/default"/>
    <dgm:cxn modelId="{11ABAABC-D431-425F-8A87-2733B69410D8}" srcId="{B13A99B0-58DB-4C19-B8A3-7C9C4CAD5FC7}" destId="{8342D545-742B-44B2-A3DB-8ACF67114A71}" srcOrd="4" destOrd="0" parTransId="{B04AC8DD-11B8-4465-8B0A-4A88957AF457}" sibTransId="{DFE3E45D-5401-45BB-B0D6-8961A4CE5D3E}"/>
    <dgm:cxn modelId="{1C7131B5-8528-4AB5-9760-1DF5FCACC7F0}" type="presOf" srcId="{CFF68361-1919-4EDE-990E-15139D6AC83A}" destId="{AA109912-BE25-44AC-8BCF-79CE732860F0}" srcOrd="0" destOrd="0" presId="urn:microsoft.com/office/officeart/2005/8/layout/default"/>
    <dgm:cxn modelId="{4576F33D-FA52-4530-A340-0DF2628DAE39}" srcId="{B13A99B0-58DB-4C19-B8A3-7C9C4CAD5FC7}" destId="{3BFB9BEF-D684-4AB2-86D1-BA3AC378B7FC}" srcOrd="5" destOrd="0" parTransId="{BEE3713B-5A0B-44E4-83C5-E7C7CABD82D6}" sibTransId="{230C7BBB-25E9-4208-8F3F-84F8C3A22002}"/>
    <dgm:cxn modelId="{1BFB045C-86F4-456A-AD04-505D8336A2AD}" srcId="{B13A99B0-58DB-4C19-B8A3-7C9C4CAD5FC7}" destId="{D471A67E-ACAB-4F48-8687-1AEC77D1B64D}" srcOrd="3" destOrd="0" parTransId="{36D48338-DB9D-41A8-86F0-3679A96DE9C0}" sibTransId="{C61455EC-93A8-4E7C-9CA9-899AABAF865A}"/>
    <dgm:cxn modelId="{04B0CEE1-4D7C-42FD-9A07-07ABBA95CEBE}" srcId="{B13A99B0-58DB-4C19-B8A3-7C9C4CAD5FC7}" destId="{CFF68361-1919-4EDE-990E-15139D6AC83A}" srcOrd="1" destOrd="0" parTransId="{06545631-6E4C-462B-A006-DE4ED5726471}" sibTransId="{E88A0405-0D46-4553-9DDA-A03C49A5A151}"/>
    <dgm:cxn modelId="{A3B80A2E-5CDD-40EF-9396-EB02BB1D53B8}" type="presOf" srcId="{3BFB9BEF-D684-4AB2-86D1-BA3AC378B7FC}" destId="{C3156227-6F4A-498E-A41C-7CFED7399D0C}" srcOrd="0" destOrd="0" presId="urn:microsoft.com/office/officeart/2005/8/layout/default"/>
    <dgm:cxn modelId="{5B70B310-C884-4016-81F2-DCA7D7CA8FE1}" srcId="{B13A99B0-58DB-4C19-B8A3-7C9C4CAD5FC7}" destId="{8C5257E8-8F67-469D-B95F-EC5DFD24CA21}" srcOrd="6" destOrd="0" parTransId="{528EF3FD-902D-4E78-B281-0CDB532525EF}" sibTransId="{FDF36E8F-BDFD-4E5E-984E-5C2ED792E54D}"/>
    <dgm:cxn modelId="{62818223-8B70-4D9C-9A97-EC86A6DD2BBD}" type="presOf" srcId="{8C5257E8-8F67-469D-B95F-EC5DFD24CA21}" destId="{17421939-9FE5-4B46-B8D9-62BFF1FA1B37}" srcOrd="0" destOrd="0" presId="urn:microsoft.com/office/officeart/2005/8/layout/default"/>
    <dgm:cxn modelId="{CF4D297A-16B6-4C2A-9632-4E7461C5C295}" type="presOf" srcId="{C57F398D-F9F3-40F1-A273-762319358C63}" destId="{A6F7AA17-D50D-43A2-BB90-6BAF137ECD74}" srcOrd="0" destOrd="0" presId="urn:microsoft.com/office/officeart/2005/8/layout/default"/>
    <dgm:cxn modelId="{DF745205-7AF5-49BF-AA5B-8A6A7CE4D766}" srcId="{B13A99B0-58DB-4C19-B8A3-7C9C4CAD5FC7}" destId="{995CBF4B-C164-440D-A073-00E49EA82A67}" srcOrd="0" destOrd="0" parTransId="{F7FCDF00-3710-483C-B201-8BC70ADF7704}" sibTransId="{C541638A-2B69-4772-9A4C-17A05A320AAA}"/>
    <dgm:cxn modelId="{8222A464-518B-454E-AAD8-FDE3FF63AC9D}" type="presOf" srcId="{D471A67E-ACAB-4F48-8687-1AEC77D1B64D}" destId="{3D262649-EAB5-4097-8574-CEE2EBD4E3B6}" srcOrd="0" destOrd="0" presId="urn:microsoft.com/office/officeart/2005/8/layout/default"/>
    <dgm:cxn modelId="{228DC17E-E8EA-414E-AFA6-55C0445728A3}" type="presOf" srcId="{B13A99B0-58DB-4C19-B8A3-7C9C4CAD5FC7}" destId="{90F9BA3C-74CC-4AA1-92F5-94E2EDC9A891}" srcOrd="0" destOrd="0" presId="urn:microsoft.com/office/officeart/2005/8/layout/default"/>
    <dgm:cxn modelId="{0A1EEACF-3940-4476-9F95-61DD5D47D8AB}" srcId="{B13A99B0-58DB-4C19-B8A3-7C9C4CAD5FC7}" destId="{C57F398D-F9F3-40F1-A273-762319358C63}" srcOrd="2" destOrd="0" parTransId="{81889244-8246-40EC-B025-726A079D338C}" sibTransId="{DEBDAF59-ED79-418A-9F94-B010EDA48A0A}"/>
    <dgm:cxn modelId="{4B63BB39-5E91-4A76-9C29-43F0F41DFB30}" type="presOf" srcId="{995CBF4B-C164-440D-A073-00E49EA82A67}" destId="{6E38F6AC-F347-408B-845D-4DE351DF054E}" srcOrd="0" destOrd="0" presId="urn:microsoft.com/office/officeart/2005/8/layout/default"/>
    <dgm:cxn modelId="{F37C50F6-7179-4969-837B-D270551A7104}" type="presParOf" srcId="{90F9BA3C-74CC-4AA1-92F5-94E2EDC9A891}" destId="{6E38F6AC-F347-408B-845D-4DE351DF054E}" srcOrd="0" destOrd="0" presId="urn:microsoft.com/office/officeart/2005/8/layout/default"/>
    <dgm:cxn modelId="{14AE5F2E-C99C-4FC0-AFCA-07E838E7A22D}" type="presParOf" srcId="{90F9BA3C-74CC-4AA1-92F5-94E2EDC9A891}" destId="{9CED7F24-4673-463B-A2FF-5A82C93398BE}" srcOrd="1" destOrd="0" presId="urn:microsoft.com/office/officeart/2005/8/layout/default"/>
    <dgm:cxn modelId="{C7AC9441-CD35-4477-A474-96E3691CC369}" type="presParOf" srcId="{90F9BA3C-74CC-4AA1-92F5-94E2EDC9A891}" destId="{AA109912-BE25-44AC-8BCF-79CE732860F0}" srcOrd="2" destOrd="0" presId="urn:microsoft.com/office/officeart/2005/8/layout/default"/>
    <dgm:cxn modelId="{2DB3F1D4-B613-42EE-A909-056EEA5E9B76}" type="presParOf" srcId="{90F9BA3C-74CC-4AA1-92F5-94E2EDC9A891}" destId="{169764E2-6F8F-47E0-A8D0-1EAE4ED6A61B}" srcOrd="3" destOrd="0" presId="urn:microsoft.com/office/officeart/2005/8/layout/default"/>
    <dgm:cxn modelId="{01413792-391D-48F1-91DD-561633004062}" type="presParOf" srcId="{90F9BA3C-74CC-4AA1-92F5-94E2EDC9A891}" destId="{A6F7AA17-D50D-43A2-BB90-6BAF137ECD74}" srcOrd="4" destOrd="0" presId="urn:microsoft.com/office/officeart/2005/8/layout/default"/>
    <dgm:cxn modelId="{3A6112DA-DFE2-4C3E-8260-034D4F957BCF}" type="presParOf" srcId="{90F9BA3C-74CC-4AA1-92F5-94E2EDC9A891}" destId="{CAA148E4-D6A1-4DFA-8C3D-756B66026F8B}" srcOrd="5" destOrd="0" presId="urn:microsoft.com/office/officeart/2005/8/layout/default"/>
    <dgm:cxn modelId="{BA0A4BDD-9B20-42B4-A801-98ECA86ECDEC}" type="presParOf" srcId="{90F9BA3C-74CC-4AA1-92F5-94E2EDC9A891}" destId="{3D262649-EAB5-4097-8574-CEE2EBD4E3B6}" srcOrd="6" destOrd="0" presId="urn:microsoft.com/office/officeart/2005/8/layout/default"/>
    <dgm:cxn modelId="{1F956C74-CDEF-4AC1-8032-E04903C7E4EC}" type="presParOf" srcId="{90F9BA3C-74CC-4AA1-92F5-94E2EDC9A891}" destId="{AA900166-4672-4719-A957-2F42CBD43ECC}" srcOrd="7" destOrd="0" presId="urn:microsoft.com/office/officeart/2005/8/layout/default"/>
    <dgm:cxn modelId="{3FDE3D17-2C00-4DDB-B80C-8F1142191486}" type="presParOf" srcId="{90F9BA3C-74CC-4AA1-92F5-94E2EDC9A891}" destId="{AF8DDFE1-AE86-46D8-A6C1-3B199999B489}" srcOrd="8" destOrd="0" presId="urn:microsoft.com/office/officeart/2005/8/layout/default"/>
    <dgm:cxn modelId="{145143E9-CF66-4294-A293-EBE96074E79E}" type="presParOf" srcId="{90F9BA3C-74CC-4AA1-92F5-94E2EDC9A891}" destId="{EA83C057-6408-4EC5-8401-584CAF0B021A}" srcOrd="9" destOrd="0" presId="urn:microsoft.com/office/officeart/2005/8/layout/default"/>
    <dgm:cxn modelId="{F4010F65-5969-4A7E-A9FD-E33B07E80A4D}" type="presParOf" srcId="{90F9BA3C-74CC-4AA1-92F5-94E2EDC9A891}" destId="{C3156227-6F4A-498E-A41C-7CFED7399D0C}" srcOrd="10" destOrd="0" presId="urn:microsoft.com/office/officeart/2005/8/layout/default"/>
    <dgm:cxn modelId="{E8E24042-6D34-4377-9753-0D00C352A8C3}" type="presParOf" srcId="{90F9BA3C-74CC-4AA1-92F5-94E2EDC9A891}" destId="{E3ACD337-C372-471F-9ECC-D7F39A9916C3}" srcOrd="11" destOrd="0" presId="urn:microsoft.com/office/officeart/2005/8/layout/default"/>
    <dgm:cxn modelId="{485147CE-70D0-4D36-B4E4-65A311A0B71F}" type="presParOf" srcId="{90F9BA3C-74CC-4AA1-92F5-94E2EDC9A891}" destId="{17421939-9FE5-4B46-B8D9-62BFF1FA1B37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252840A-0FD3-4769-BFA8-634982BFE4F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78D364C-A50F-4CF1-9A46-FF52166E0CA8}">
      <dgm:prSet custT="1"/>
      <dgm:spPr/>
      <dgm:t>
        <a:bodyPr/>
        <a:lstStyle/>
        <a:p>
          <a:pPr rtl="0"/>
          <a:r>
            <a:rPr lang="en-US" sz="1600" dirty="0" err="1" smtClean="0"/>
            <a:t>Semak</a:t>
          </a:r>
          <a:r>
            <a:rPr lang="en-US" sz="1600" dirty="0" smtClean="0"/>
            <a:t> </a:t>
          </a:r>
          <a:r>
            <a:rPr lang="en-US" sz="1600" dirty="0" err="1" smtClean="0"/>
            <a:t>sijil</a:t>
          </a:r>
          <a:r>
            <a:rPr lang="en-US" sz="1600" dirty="0" smtClean="0"/>
            <a:t> </a:t>
          </a:r>
          <a:r>
            <a:rPr lang="en-US" sz="1600" dirty="0" err="1" smtClean="0"/>
            <a:t>pendaftaran</a:t>
          </a:r>
          <a:r>
            <a:rPr lang="en-US" sz="1600" dirty="0" smtClean="0"/>
            <a:t> ON-LINE (</a:t>
          </a:r>
          <a:r>
            <a:rPr lang="en-US" sz="1600" dirty="0" err="1" smtClean="0"/>
            <a:t>kod</a:t>
          </a:r>
          <a:r>
            <a:rPr lang="en-US" sz="1600" dirty="0" smtClean="0"/>
            <a:t>/</a:t>
          </a:r>
          <a:r>
            <a:rPr lang="en-US" sz="1600" dirty="0" err="1" smtClean="0"/>
            <a:t>sah</a:t>
          </a:r>
          <a:r>
            <a:rPr lang="en-US" sz="1600" dirty="0" smtClean="0"/>
            <a:t> </a:t>
          </a:r>
          <a:r>
            <a:rPr lang="en-US" sz="1600" dirty="0" err="1" smtClean="0"/>
            <a:t>laku</a:t>
          </a:r>
          <a:r>
            <a:rPr lang="en-US" sz="1600" dirty="0" smtClean="0"/>
            <a:t>)</a:t>
          </a:r>
          <a:endParaRPr lang="en-US" sz="1600" dirty="0"/>
        </a:p>
      </dgm:t>
    </dgm:pt>
    <dgm:pt modelId="{805EABE6-977A-4C25-8300-D1FC1DCC5F6B}" type="parTrans" cxnId="{752CAE44-A7D9-4450-B436-F1D1874B9F3A}">
      <dgm:prSet/>
      <dgm:spPr/>
      <dgm:t>
        <a:bodyPr/>
        <a:lstStyle/>
        <a:p>
          <a:endParaRPr lang="en-US" sz="1600"/>
        </a:p>
      </dgm:t>
    </dgm:pt>
    <dgm:pt modelId="{4E6042EF-FE2A-4576-8682-03F74756653C}" type="sibTrans" cxnId="{752CAE44-A7D9-4450-B436-F1D1874B9F3A}">
      <dgm:prSet/>
      <dgm:spPr/>
      <dgm:t>
        <a:bodyPr/>
        <a:lstStyle/>
        <a:p>
          <a:endParaRPr lang="en-US" sz="1600"/>
        </a:p>
      </dgm:t>
    </dgm:pt>
    <dgm:pt modelId="{0D009D96-CC33-471E-B8EE-CC614F446F65}">
      <dgm:prSet custT="1"/>
      <dgm:spPr/>
      <dgm:t>
        <a:bodyPr/>
        <a:lstStyle/>
        <a:p>
          <a:pPr rtl="0"/>
          <a:r>
            <a:rPr lang="en-US" sz="1600" smtClean="0"/>
            <a:t>Borang tender mempunyai nombor siri (satu petender satu borang sahaja dan boleh hantar satu tawaran sahaja - tawaran alternatif tidak dibenarkan)</a:t>
          </a:r>
          <a:endParaRPr lang="en-US" sz="1600"/>
        </a:p>
      </dgm:t>
    </dgm:pt>
    <dgm:pt modelId="{90C26873-3A96-44AE-A566-1E6DCFD4DB1D}" type="parTrans" cxnId="{4CFAAE65-18CF-4448-B35B-A5BD2C31C016}">
      <dgm:prSet/>
      <dgm:spPr/>
      <dgm:t>
        <a:bodyPr/>
        <a:lstStyle/>
        <a:p>
          <a:endParaRPr lang="en-US" sz="1600"/>
        </a:p>
      </dgm:t>
    </dgm:pt>
    <dgm:pt modelId="{6B428C64-2667-485E-BA4A-958790143C65}" type="sibTrans" cxnId="{4CFAAE65-18CF-4448-B35B-A5BD2C31C016}">
      <dgm:prSet/>
      <dgm:spPr/>
      <dgm:t>
        <a:bodyPr/>
        <a:lstStyle/>
        <a:p>
          <a:endParaRPr lang="en-US" sz="1600"/>
        </a:p>
      </dgm:t>
    </dgm:pt>
    <dgm:pt modelId="{BA70103A-490A-4DB5-989C-0B3A48756FC3}">
      <dgm:prSet custT="1"/>
      <dgm:spPr/>
      <dgm:t>
        <a:bodyPr/>
        <a:lstStyle/>
        <a:p>
          <a:pPr rtl="0"/>
          <a:r>
            <a:rPr lang="en-US" sz="1600" smtClean="0"/>
            <a:t>Daftar penjualan borang tender</a:t>
          </a:r>
          <a:endParaRPr lang="en-US" sz="1600"/>
        </a:p>
      </dgm:t>
    </dgm:pt>
    <dgm:pt modelId="{A7EAD647-ECC0-4781-BD5D-F749FFB89D45}" type="parTrans" cxnId="{1662EEE8-4F38-4E27-9D85-BFA7FC690387}">
      <dgm:prSet/>
      <dgm:spPr/>
      <dgm:t>
        <a:bodyPr/>
        <a:lstStyle/>
        <a:p>
          <a:endParaRPr lang="en-US" sz="1600"/>
        </a:p>
      </dgm:t>
    </dgm:pt>
    <dgm:pt modelId="{64832DE1-D78A-481D-A46B-66051A3364DB}" type="sibTrans" cxnId="{1662EEE8-4F38-4E27-9D85-BFA7FC690387}">
      <dgm:prSet/>
      <dgm:spPr/>
      <dgm:t>
        <a:bodyPr/>
        <a:lstStyle/>
        <a:p>
          <a:endParaRPr lang="en-US" sz="1600"/>
        </a:p>
      </dgm:t>
    </dgm:pt>
    <dgm:pt modelId="{9C3BAC63-317C-4DB6-8DED-41A58DD7A1E9}">
      <dgm:prSet custT="1"/>
      <dgm:spPr/>
      <dgm:t>
        <a:bodyPr/>
        <a:lstStyle/>
        <a:p>
          <a:pPr rtl="0"/>
          <a:r>
            <a:rPr lang="en-US" sz="1600" smtClean="0"/>
            <a:t>Bayaran mengikut kadar </a:t>
          </a:r>
          <a:endParaRPr lang="en-US" sz="1600"/>
        </a:p>
      </dgm:t>
    </dgm:pt>
    <dgm:pt modelId="{AB43805C-93C9-4A1D-ACBF-5B5F4FB83E05}" type="parTrans" cxnId="{C464DFFB-F11D-4A35-A207-C982BF01F7A7}">
      <dgm:prSet/>
      <dgm:spPr/>
      <dgm:t>
        <a:bodyPr/>
        <a:lstStyle/>
        <a:p>
          <a:endParaRPr lang="en-US" sz="1600"/>
        </a:p>
      </dgm:t>
    </dgm:pt>
    <dgm:pt modelId="{AFAA0943-742B-43F9-A6C5-3229EFCEF04C}" type="sibTrans" cxnId="{C464DFFB-F11D-4A35-A207-C982BF01F7A7}">
      <dgm:prSet/>
      <dgm:spPr/>
      <dgm:t>
        <a:bodyPr/>
        <a:lstStyle/>
        <a:p>
          <a:endParaRPr lang="en-US" sz="1600"/>
        </a:p>
      </dgm:t>
    </dgm:pt>
    <dgm:pt modelId="{84BCECAD-DBF0-4982-ADF1-16F60D870A56}">
      <dgm:prSet custT="1"/>
      <dgm:spPr/>
      <dgm:t>
        <a:bodyPr/>
        <a:lstStyle/>
        <a:p>
          <a:pPr rtl="0"/>
          <a:r>
            <a:rPr lang="en-US" sz="1600" smtClean="0"/>
            <a:t>minimum RM50</a:t>
          </a:r>
          <a:endParaRPr lang="en-US" sz="1600"/>
        </a:p>
      </dgm:t>
    </dgm:pt>
    <dgm:pt modelId="{9A7E66EE-48A8-414A-971A-5D96FABB8A69}" type="parTrans" cxnId="{75189525-C4CC-40B9-A147-EA37162219DC}">
      <dgm:prSet/>
      <dgm:spPr/>
      <dgm:t>
        <a:bodyPr/>
        <a:lstStyle/>
        <a:p>
          <a:endParaRPr lang="en-US" sz="1600"/>
        </a:p>
      </dgm:t>
    </dgm:pt>
    <dgm:pt modelId="{B6F5BA74-042D-4C81-A96C-8B4F38AF1A59}" type="sibTrans" cxnId="{75189525-C4CC-40B9-A147-EA37162219DC}">
      <dgm:prSet/>
      <dgm:spPr/>
      <dgm:t>
        <a:bodyPr/>
        <a:lstStyle/>
        <a:p>
          <a:endParaRPr lang="en-US" sz="1600"/>
        </a:p>
      </dgm:t>
    </dgm:pt>
    <dgm:pt modelId="{14510FEF-0FF8-4B70-9883-8D5BCF4A3224}">
      <dgm:prSet custT="1"/>
      <dgm:spPr/>
      <dgm:t>
        <a:bodyPr/>
        <a:lstStyle/>
        <a:p>
          <a:pPr rtl="0"/>
          <a:r>
            <a:rPr lang="en-US" sz="1600" smtClean="0"/>
            <a:t>soft copy RM10</a:t>
          </a:r>
          <a:endParaRPr lang="en-US" sz="1600"/>
        </a:p>
      </dgm:t>
    </dgm:pt>
    <dgm:pt modelId="{3F9C45B8-43B6-40FD-9A77-8614F3B27B0F}" type="parTrans" cxnId="{1537D50B-514D-4D67-9F9F-0E6420FEE81C}">
      <dgm:prSet/>
      <dgm:spPr/>
      <dgm:t>
        <a:bodyPr/>
        <a:lstStyle/>
        <a:p>
          <a:endParaRPr lang="en-US" sz="1600"/>
        </a:p>
      </dgm:t>
    </dgm:pt>
    <dgm:pt modelId="{EB297891-5E0E-4D7E-B2FA-835847635FEA}" type="sibTrans" cxnId="{1537D50B-514D-4D67-9F9F-0E6420FEE81C}">
      <dgm:prSet/>
      <dgm:spPr/>
      <dgm:t>
        <a:bodyPr/>
        <a:lstStyle/>
        <a:p>
          <a:endParaRPr lang="en-US" sz="1600"/>
        </a:p>
      </dgm:t>
    </dgm:pt>
    <dgm:pt modelId="{5308DB60-B6D3-4972-862D-C372F04DDFFE}" type="pres">
      <dgm:prSet presAssocID="{8252840A-0FD3-4769-BFA8-634982BFE4F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642CA1-F185-4A27-8E92-24963EF99FCD}" type="pres">
      <dgm:prSet presAssocID="{478D364C-A50F-4CF1-9A46-FF52166E0CA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2DDADA-44BB-468C-8CFA-10771A8F0C3A}" type="pres">
      <dgm:prSet presAssocID="{4E6042EF-FE2A-4576-8682-03F74756653C}" presName="sibTrans" presStyleCnt="0"/>
      <dgm:spPr/>
    </dgm:pt>
    <dgm:pt modelId="{50A5B65D-9EEB-4F7C-BA3B-3BD72A9062D2}" type="pres">
      <dgm:prSet presAssocID="{0D009D96-CC33-471E-B8EE-CC614F446F6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67DD3C-829A-442E-9A58-5A85BF558947}" type="pres">
      <dgm:prSet presAssocID="{6B428C64-2667-485E-BA4A-958790143C65}" presName="sibTrans" presStyleCnt="0"/>
      <dgm:spPr/>
    </dgm:pt>
    <dgm:pt modelId="{AB1E9221-C5DC-4F03-B611-82E8AE64991B}" type="pres">
      <dgm:prSet presAssocID="{BA70103A-490A-4DB5-989C-0B3A48756FC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13B796-C270-4132-8B94-0071E3635A80}" type="pres">
      <dgm:prSet presAssocID="{64832DE1-D78A-481D-A46B-66051A3364DB}" presName="sibTrans" presStyleCnt="0"/>
      <dgm:spPr/>
    </dgm:pt>
    <dgm:pt modelId="{EDDD9D13-9C42-443F-B2C7-037CF157BC73}" type="pres">
      <dgm:prSet presAssocID="{9C3BAC63-317C-4DB6-8DED-41A58DD7A1E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21112B-0DAB-4461-98EA-17871110C525}" type="presOf" srcId="{BA70103A-490A-4DB5-989C-0B3A48756FC3}" destId="{AB1E9221-C5DC-4F03-B611-82E8AE64991B}" srcOrd="0" destOrd="0" presId="urn:microsoft.com/office/officeart/2005/8/layout/default"/>
    <dgm:cxn modelId="{C464DFFB-F11D-4A35-A207-C982BF01F7A7}" srcId="{8252840A-0FD3-4769-BFA8-634982BFE4F3}" destId="{9C3BAC63-317C-4DB6-8DED-41A58DD7A1E9}" srcOrd="3" destOrd="0" parTransId="{AB43805C-93C9-4A1D-ACBF-5B5F4FB83E05}" sibTransId="{AFAA0943-742B-43F9-A6C5-3229EFCEF04C}"/>
    <dgm:cxn modelId="{1662EEE8-4F38-4E27-9D85-BFA7FC690387}" srcId="{8252840A-0FD3-4769-BFA8-634982BFE4F3}" destId="{BA70103A-490A-4DB5-989C-0B3A48756FC3}" srcOrd="2" destOrd="0" parTransId="{A7EAD647-ECC0-4781-BD5D-F749FFB89D45}" sibTransId="{64832DE1-D78A-481D-A46B-66051A3364DB}"/>
    <dgm:cxn modelId="{4CFAAE65-18CF-4448-B35B-A5BD2C31C016}" srcId="{8252840A-0FD3-4769-BFA8-634982BFE4F3}" destId="{0D009D96-CC33-471E-B8EE-CC614F446F65}" srcOrd="1" destOrd="0" parTransId="{90C26873-3A96-44AE-A566-1E6DCFD4DB1D}" sibTransId="{6B428C64-2667-485E-BA4A-958790143C65}"/>
    <dgm:cxn modelId="{75189525-C4CC-40B9-A147-EA37162219DC}" srcId="{9C3BAC63-317C-4DB6-8DED-41A58DD7A1E9}" destId="{84BCECAD-DBF0-4982-ADF1-16F60D870A56}" srcOrd="0" destOrd="0" parTransId="{9A7E66EE-48A8-414A-971A-5D96FABB8A69}" sibTransId="{B6F5BA74-042D-4C81-A96C-8B4F38AF1A59}"/>
    <dgm:cxn modelId="{38A9EF60-9F5B-4BE0-8F3A-BC56F00F12B7}" type="presOf" srcId="{478D364C-A50F-4CF1-9A46-FF52166E0CA8}" destId="{9A642CA1-F185-4A27-8E92-24963EF99FCD}" srcOrd="0" destOrd="0" presId="urn:microsoft.com/office/officeart/2005/8/layout/default"/>
    <dgm:cxn modelId="{1537D50B-514D-4D67-9F9F-0E6420FEE81C}" srcId="{9C3BAC63-317C-4DB6-8DED-41A58DD7A1E9}" destId="{14510FEF-0FF8-4B70-9883-8D5BCF4A3224}" srcOrd="1" destOrd="0" parTransId="{3F9C45B8-43B6-40FD-9A77-8614F3B27B0F}" sibTransId="{EB297891-5E0E-4D7E-B2FA-835847635FEA}"/>
    <dgm:cxn modelId="{CF0CCB3E-3B28-4A98-A33E-415EB01E0C4E}" type="presOf" srcId="{84BCECAD-DBF0-4982-ADF1-16F60D870A56}" destId="{EDDD9D13-9C42-443F-B2C7-037CF157BC73}" srcOrd="0" destOrd="1" presId="urn:microsoft.com/office/officeart/2005/8/layout/default"/>
    <dgm:cxn modelId="{96ED245F-CC99-424E-AB4F-27A1D6E853EB}" type="presOf" srcId="{9C3BAC63-317C-4DB6-8DED-41A58DD7A1E9}" destId="{EDDD9D13-9C42-443F-B2C7-037CF157BC73}" srcOrd="0" destOrd="0" presId="urn:microsoft.com/office/officeart/2005/8/layout/default"/>
    <dgm:cxn modelId="{14F6816F-394A-4EAF-9E9E-47BA588B609C}" type="presOf" srcId="{8252840A-0FD3-4769-BFA8-634982BFE4F3}" destId="{5308DB60-B6D3-4972-862D-C372F04DDFFE}" srcOrd="0" destOrd="0" presId="urn:microsoft.com/office/officeart/2005/8/layout/default"/>
    <dgm:cxn modelId="{801A26A9-E228-42C5-8C10-CB7B3E0732A3}" type="presOf" srcId="{0D009D96-CC33-471E-B8EE-CC614F446F65}" destId="{50A5B65D-9EEB-4F7C-BA3B-3BD72A9062D2}" srcOrd="0" destOrd="0" presId="urn:microsoft.com/office/officeart/2005/8/layout/default"/>
    <dgm:cxn modelId="{47BFE82D-3A5B-4461-891A-3B3CDB8DCFA8}" type="presOf" srcId="{14510FEF-0FF8-4B70-9883-8D5BCF4A3224}" destId="{EDDD9D13-9C42-443F-B2C7-037CF157BC73}" srcOrd="0" destOrd="2" presId="urn:microsoft.com/office/officeart/2005/8/layout/default"/>
    <dgm:cxn modelId="{752CAE44-A7D9-4450-B436-F1D1874B9F3A}" srcId="{8252840A-0FD3-4769-BFA8-634982BFE4F3}" destId="{478D364C-A50F-4CF1-9A46-FF52166E0CA8}" srcOrd="0" destOrd="0" parTransId="{805EABE6-977A-4C25-8300-D1FC1DCC5F6B}" sibTransId="{4E6042EF-FE2A-4576-8682-03F74756653C}"/>
    <dgm:cxn modelId="{9ED6DF51-1DDD-492F-9A49-5B2D4FFFFD76}" type="presParOf" srcId="{5308DB60-B6D3-4972-862D-C372F04DDFFE}" destId="{9A642CA1-F185-4A27-8E92-24963EF99FCD}" srcOrd="0" destOrd="0" presId="urn:microsoft.com/office/officeart/2005/8/layout/default"/>
    <dgm:cxn modelId="{CC2998FB-C243-49AF-94DF-3DB5F268D0CF}" type="presParOf" srcId="{5308DB60-B6D3-4972-862D-C372F04DDFFE}" destId="{BB2DDADA-44BB-468C-8CFA-10771A8F0C3A}" srcOrd="1" destOrd="0" presId="urn:microsoft.com/office/officeart/2005/8/layout/default"/>
    <dgm:cxn modelId="{7A05F8B3-4CB4-41A4-A5D7-18E888DED407}" type="presParOf" srcId="{5308DB60-B6D3-4972-862D-C372F04DDFFE}" destId="{50A5B65D-9EEB-4F7C-BA3B-3BD72A9062D2}" srcOrd="2" destOrd="0" presId="urn:microsoft.com/office/officeart/2005/8/layout/default"/>
    <dgm:cxn modelId="{10AAFE72-A936-4221-B85F-F894A95809B6}" type="presParOf" srcId="{5308DB60-B6D3-4972-862D-C372F04DDFFE}" destId="{7767DD3C-829A-442E-9A58-5A85BF558947}" srcOrd="3" destOrd="0" presId="urn:microsoft.com/office/officeart/2005/8/layout/default"/>
    <dgm:cxn modelId="{73C5DCE1-4945-4E3E-9511-010353ECB231}" type="presParOf" srcId="{5308DB60-B6D3-4972-862D-C372F04DDFFE}" destId="{AB1E9221-C5DC-4F03-B611-82E8AE64991B}" srcOrd="4" destOrd="0" presId="urn:microsoft.com/office/officeart/2005/8/layout/default"/>
    <dgm:cxn modelId="{25E194A9-E9A7-41A2-BAC5-65F6F43FF0BF}" type="presParOf" srcId="{5308DB60-B6D3-4972-862D-C372F04DDFFE}" destId="{BA13B796-C270-4132-8B94-0071E3635A80}" srcOrd="5" destOrd="0" presId="urn:microsoft.com/office/officeart/2005/8/layout/default"/>
    <dgm:cxn modelId="{4814F7F7-6B09-4EC7-9DAB-EB4412354A94}" type="presParOf" srcId="{5308DB60-B6D3-4972-862D-C372F04DDFFE}" destId="{EDDD9D13-9C42-443F-B2C7-037CF157BC7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23A807-2B14-4CF3-974C-21562643A943}">
      <dsp:nvSpPr>
        <dsp:cNvPr id="0" name=""/>
        <dsp:cNvSpPr/>
      </dsp:nvSpPr>
      <dsp:spPr>
        <a:xfrm>
          <a:off x="1050273" y="268753"/>
          <a:ext cx="3655123" cy="3655123"/>
        </a:xfrm>
        <a:prstGeom prst="pie">
          <a:avLst>
            <a:gd name="adj1" fmla="val 162000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Perancangan</a:t>
          </a:r>
          <a:endParaRPr lang="en-US" sz="1900" kern="1200" dirty="0"/>
        </a:p>
      </dsp:txBody>
      <dsp:txXfrm>
        <a:off x="2990535" y="1026321"/>
        <a:ext cx="1348914" cy="1000807"/>
      </dsp:txXfrm>
    </dsp:sp>
    <dsp:sp modelId="{D0D23288-C316-42D5-A792-F635B501D6D6}">
      <dsp:nvSpPr>
        <dsp:cNvPr id="0" name=""/>
        <dsp:cNvSpPr/>
      </dsp:nvSpPr>
      <dsp:spPr>
        <a:xfrm>
          <a:off x="1050273" y="391460"/>
          <a:ext cx="3655123" cy="3655123"/>
        </a:xfrm>
        <a:prstGeom prst="pie">
          <a:avLst>
            <a:gd name="adj1" fmla="val 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Perolehan</a:t>
          </a:r>
          <a:endParaRPr lang="en-US" sz="1900" kern="1200" dirty="0"/>
        </a:p>
      </dsp:txBody>
      <dsp:txXfrm>
        <a:off x="2990535" y="2288209"/>
        <a:ext cx="1348914" cy="1000807"/>
      </dsp:txXfrm>
    </dsp:sp>
    <dsp:sp modelId="{F7F4F9FF-7BC9-472D-9EFD-75BED25AC759}">
      <dsp:nvSpPr>
        <dsp:cNvPr id="0" name=""/>
        <dsp:cNvSpPr/>
      </dsp:nvSpPr>
      <dsp:spPr>
        <a:xfrm>
          <a:off x="927565" y="391460"/>
          <a:ext cx="3655123" cy="3655123"/>
        </a:xfrm>
        <a:prstGeom prst="pie">
          <a:avLst>
            <a:gd name="adj1" fmla="val 5400000"/>
            <a:gd name="adj2" fmla="val 10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Pentadbiran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Kontrak</a:t>
          </a:r>
          <a:endParaRPr lang="en-US" sz="1900" kern="1200" dirty="0"/>
        </a:p>
      </dsp:txBody>
      <dsp:txXfrm>
        <a:off x="1293513" y="2288209"/>
        <a:ext cx="1348914" cy="1000807"/>
      </dsp:txXfrm>
    </dsp:sp>
    <dsp:sp modelId="{A85BE1B3-9BC7-44A0-8FF1-B1C693A27E8B}">
      <dsp:nvSpPr>
        <dsp:cNvPr id="0" name=""/>
        <dsp:cNvSpPr/>
      </dsp:nvSpPr>
      <dsp:spPr>
        <a:xfrm>
          <a:off x="927565" y="268753"/>
          <a:ext cx="3655123" cy="3655123"/>
        </a:xfrm>
        <a:prstGeom prst="pie">
          <a:avLst>
            <a:gd name="adj1" fmla="val 108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Pelupusan</a:t>
          </a:r>
          <a:endParaRPr lang="en-US" sz="1900" kern="1200" dirty="0"/>
        </a:p>
      </dsp:txBody>
      <dsp:txXfrm>
        <a:off x="1293513" y="1026321"/>
        <a:ext cx="1348914" cy="1000807"/>
      </dsp:txXfrm>
    </dsp:sp>
    <dsp:sp modelId="{A2C9789C-4B2C-48A1-8F3B-C4A3A97582C8}">
      <dsp:nvSpPr>
        <dsp:cNvPr id="0" name=""/>
        <dsp:cNvSpPr/>
      </dsp:nvSpPr>
      <dsp:spPr>
        <a:xfrm>
          <a:off x="824003" y="42483"/>
          <a:ext cx="4107663" cy="4107663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CFA98-92F4-40BB-95A6-5E31FA48D646}">
      <dsp:nvSpPr>
        <dsp:cNvPr id="0" name=""/>
        <dsp:cNvSpPr/>
      </dsp:nvSpPr>
      <dsp:spPr>
        <a:xfrm>
          <a:off x="824003" y="165191"/>
          <a:ext cx="4107663" cy="4107663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B3047F-529E-4926-B6A6-3EC40FCCCA07}">
      <dsp:nvSpPr>
        <dsp:cNvPr id="0" name=""/>
        <dsp:cNvSpPr/>
      </dsp:nvSpPr>
      <dsp:spPr>
        <a:xfrm>
          <a:off x="701296" y="165191"/>
          <a:ext cx="4107663" cy="4107663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BBA9F8-E11B-44EF-969A-47BD402E99B3}">
      <dsp:nvSpPr>
        <dsp:cNvPr id="0" name=""/>
        <dsp:cNvSpPr/>
      </dsp:nvSpPr>
      <dsp:spPr>
        <a:xfrm>
          <a:off x="701296" y="42483"/>
          <a:ext cx="4107663" cy="4107663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E3E514-16C5-4B8F-98B1-F0DDE9B31A1F}">
      <dsp:nvSpPr>
        <dsp:cNvPr id="0" name=""/>
        <dsp:cNvSpPr/>
      </dsp:nvSpPr>
      <dsp:spPr>
        <a:xfrm>
          <a:off x="4715991" y="632"/>
          <a:ext cx="1998017" cy="12987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Peti Tawaran</a:t>
          </a:r>
          <a:endParaRPr lang="en-US" sz="3200" kern="1200"/>
        </a:p>
      </dsp:txBody>
      <dsp:txXfrm>
        <a:off x="4779389" y="64030"/>
        <a:ext cx="1871221" cy="1171915"/>
      </dsp:txXfrm>
    </dsp:sp>
    <dsp:sp modelId="{5AEFCCC5-FFE9-4477-817B-BCDA56F28341}">
      <dsp:nvSpPr>
        <dsp:cNvPr id="0" name=""/>
        <dsp:cNvSpPr/>
      </dsp:nvSpPr>
      <dsp:spPr>
        <a:xfrm>
          <a:off x="3984522" y="649988"/>
          <a:ext cx="3460955" cy="3460955"/>
        </a:xfrm>
        <a:custGeom>
          <a:avLst/>
          <a:gdLst/>
          <a:ahLst/>
          <a:cxnLst/>
          <a:rect l="0" t="0" r="0" b="0"/>
          <a:pathLst>
            <a:path>
              <a:moveTo>
                <a:pt x="2743968" y="327840"/>
              </a:moveTo>
              <a:arcTo wR="1730477" hR="1730477" stAng="18351024" swAng="36436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FCF52E-99AA-4969-B554-FEAD44E84D51}">
      <dsp:nvSpPr>
        <dsp:cNvPr id="0" name=""/>
        <dsp:cNvSpPr/>
      </dsp:nvSpPr>
      <dsp:spPr>
        <a:xfrm>
          <a:off x="6214628" y="2596348"/>
          <a:ext cx="1998017" cy="12987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Tawaran lewat</a:t>
          </a:r>
          <a:endParaRPr lang="en-US" sz="3200" kern="1200"/>
        </a:p>
      </dsp:txBody>
      <dsp:txXfrm>
        <a:off x="6278026" y="2659746"/>
        <a:ext cx="1871221" cy="1171915"/>
      </dsp:txXfrm>
    </dsp:sp>
    <dsp:sp modelId="{C56E1E5A-5274-4BCA-B2A0-F453348AF477}">
      <dsp:nvSpPr>
        <dsp:cNvPr id="0" name=""/>
        <dsp:cNvSpPr/>
      </dsp:nvSpPr>
      <dsp:spPr>
        <a:xfrm>
          <a:off x="3984522" y="649988"/>
          <a:ext cx="3460955" cy="3460955"/>
        </a:xfrm>
        <a:custGeom>
          <a:avLst/>
          <a:gdLst/>
          <a:ahLst/>
          <a:cxnLst/>
          <a:rect l="0" t="0" r="0" b="0"/>
          <a:pathLst>
            <a:path>
              <a:moveTo>
                <a:pt x="2552779" y="3253097"/>
              </a:moveTo>
              <a:arcTo wR="1730477" hR="1730477" stAng="3697705" swAng="34045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E2FAE-4BBB-468B-9F20-DA2B3153D76A}">
      <dsp:nvSpPr>
        <dsp:cNvPr id="0" name=""/>
        <dsp:cNvSpPr/>
      </dsp:nvSpPr>
      <dsp:spPr>
        <a:xfrm>
          <a:off x="3217353" y="2596348"/>
          <a:ext cx="1998017" cy="12987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Anggaran Jabatan</a:t>
          </a:r>
          <a:endParaRPr lang="en-US" sz="3200" kern="1200"/>
        </a:p>
      </dsp:txBody>
      <dsp:txXfrm>
        <a:off x="3280751" y="2659746"/>
        <a:ext cx="1871221" cy="1171915"/>
      </dsp:txXfrm>
    </dsp:sp>
    <dsp:sp modelId="{5789266B-5F8F-4C53-B3E0-6A4E9A93A03A}">
      <dsp:nvSpPr>
        <dsp:cNvPr id="0" name=""/>
        <dsp:cNvSpPr/>
      </dsp:nvSpPr>
      <dsp:spPr>
        <a:xfrm>
          <a:off x="3984522" y="649988"/>
          <a:ext cx="3460955" cy="3460955"/>
        </a:xfrm>
        <a:custGeom>
          <a:avLst/>
          <a:gdLst/>
          <a:ahLst/>
          <a:cxnLst/>
          <a:rect l="0" t="0" r="0" b="0"/>
          <a:pathLst>
            <a:path>
              <a:moveTo>
                <a:pt x="11389" y="1928687"/>
              </a:moveTo>
              <a:arcTo wR="1730477" hR="1730477" stAng="10405372" swAng="36436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AEEC72-C8A7-489C-AC72-FDD7D0FBAD7D}">
      <dsp:nvSpPr>
        <dsp:cNvPr id="0" name=""/>
        <dsp:cNvSpPr/>
      </dsp:nvSpPr>
      <dsp:spPr>
        <a:xfrm>
          <a:off x="552948" y="2629"/>
          <a:ext cx="2173039" cy="13038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iklan tender</a:t>
          </a:r>
          <a:endParaRPr lang="en-US" sz="2200" kern="1200"/>
        </a:p>
      </dsp:txBody>
      <dsp:txXfrm>
        <a:off x="552948" y="2629"/>
        <a:ext cx="2173039" cy="1303823"/>
      </dsp:txXfrm>
    </dsp:sp>
    <dsp:sp modelId="{A7BC9722-93C4-482A-ABF9-C28EF218388F}">
      <dsp:nvSpPr>
        <dsp:cNvPr id="0" name=""/>
        <dsp:cNvSpPr/>
      </dsp:nvSpPr>
      <dsp:spPr>
        <a:xfrm>
          <a:off x="2943291" y="2629"/>
          <a:ext cx="2173039" cy="13038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salinan spesifikasi tender</a:t>
          </a:r>
          <a:endParaRPr lang="en-US" sz="2200" kern="1200"/>
        </a:p>
      </dsp:txBody>
      <dsp:txXfrm>
        <a:off x="2943291" y="2629"/>
        <a:ext cx="2173039" cy="1303823"/>
      </dsp:txXfrm>
    </dsp:sp>
    <dsp:sp modelId="{4E35ADA1-8F40-4EC9-984A-88246FE1F7E0}">
      <dsp:nvSpPr>
        <dsp:cNvPr id="0" name=""/>
        <dsp:cNvSpPr/>
      </dsp:nvSpPr>
      <dsp:spPr>
        <a:xfrm>
          <a:off x="552948" y="1523757"/>
          <a:ext cx="2173039" cy="13038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jadual tender diterima</a:t>
          </a:r>
          <a:endParaRPr lang="en-US" sz="2200" kern="1200"/>
        </a:p>
      </dsp:txBody>
      <dsp:txXfrm>
        <a:off x="552948" y="1523757"/>
        <a:ext cx="2173039" cy="1303823"/>
      </dsp:txXfrm>
    </dsp:sp>
    <dsp:sp modelId="{7488120F-668C-4BF3-B534-7D197078E3AA}">
      <dsp:nvSpPr>
        <dsp:cNvPr id="0" name=""/>
        <dsp:cNvSpPr/>
      </dsp:nvSpPr>
      <dsp:spPr>
        <a:xfrm>
          <a:off x="2943291" y="1523757"/>
          <a:ext cx="2173039" cy="13038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salinan sijil pendaftaran (dicetak sendiri)</a:t>
          </a:r>
          <a:endParaRPr lang="en-US" sz="2200" kern="1200"/>
        </a:p>
      </dsp:txBody>
      <dsp:txXfrm>
        <a:off x="2943291" y="1523757"/>
        <a:ext cx="2173039" cy="1303823"/>
      </dsp:txXfrm>
    </dsp:sp>
    <dsp:sp modelId="{E58D6AE8-AA14-442E-B9C3-3DB8952C5EE3}">
      <dsp:nvSpPr>
        <dsp:cNvPr id="0" name=""/>
        <dsp:cNvSpPr/>
      </dsp:nvSpPr>
      <dsp:spPr>
        <a:xfrm>
          <a:off x="552948" y="3044884"/>
          <a:ext cx="2173039" cy="13038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penilaian, syor dengan justifikasi perakuan</a:t>
          </a:r>
          <a:endParaRPr lang="en-US" sz="2200" kern="1200"/>
        </a:p>
      </dsp:txBody>
      <dsp:txXfrm>
        <a:off x="552948" y="3044884"/>
        <a:ext cx="2173039" cy="1303823"/>
      </dsp:txXfrm>
    </dsp:sp>
    <dsp:sp modelId="{6294A3DD-7331-404B-B73B-DEC43E73B3DE}">
      <dsp:nvSpPr>
        <dsp:cNvPr id="0" name=""/>
        <dsp:cNvSpPr/>
      </dsp:nvSpPr>
      <dsp:spPr>
        <a:xfrm>
          <a:off x="2943291" y="3044884"/>
          <a:ext cx="2173039" cy="13038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maklumat-maklumat lain yang berkaitan</a:t>
          </a:r>
          <a:endParaRPr lang="en-US" sz="2200" kern="1200"/>
        </a:p>
      </dsp:txBody>
      <dsp:txXfrm>
        <a:off x="2943291" y="3044884"/>
        <a:ext cx="2173039" cy="130382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008C81-6904-4CA6-9F8E-4720201DDEE7}">
      <dsp:nvSpPr>
        <dsp:cNvPr id="0" name=""/>
        <dsp:cNvSpPr/>
      </dsp:nvSpPr>
      <dsp:spPr>
        <a:xfrm>
          <a:off x="692" y="421418"/>
          <a:ext cx="2698847" cy="1619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/>
            <a:t>Surat niat (jika perlu)</a:t>
          </a:r>
          <a:endParaRPr lang="en-US" sz="2000" b="1" kern="1200"/>
        </a:p>
      </dsp:txBody>
      <dsp:txXfrm>
        <a:off x="692" y="421418"/>
        <a:ext cx="2698847" cy="1619308"/>
      </dsp:txXfrm>
    </dsp:sp>
    <dsp:sp modelId="{F1C8E446-D616-4D3E-9C70-B6D2CB87648A}">
      <dsp:nvSpPr>
        <dsp:cNvPr id="0" name=""/>
        <dsp:cNvSpPr/>
      </dsp:nvSpPr>
      <dsp:spPr>
        <a:xfrm>
          <a:off x="2969423" y="421418"/>
          <a:ext cx="2698847" cy="1619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Surat </a:t>
          </a:r>
          <a:r>
            <a:rPr lang="en-US" sz="2000" b="1" kern="1200" dirty="0" err="1" smtClean="0"/>
            <a:t>setuju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terima</a:t>
          </a:r>
          <a:endParaRPr lang="en-US" sz="2000" b="1" kern="1200" dirty="0"/>
        </a:p>
      </dsp:txBody>
      <dsp:txXfrm>
        <a:off x="2969423" y="421418"/>
        <a:ext cx="2698847" cy="1619308"/>
      </dsp:txXfrm>
    </dsp:sp>
    <dsp:sp modelId="{3E53D2CC-AE4D-48B0-8B04-A82D732DE711}">
      <dsp:nvSpPr>
        <dsp:cNvPr id="0" name=""/>
        <dsp:cNvSpPr/>
      </dsp:nvSpPr>
      <dsp:spPr>
        <a:xfrm>
          <a:off x="1485057" y="2310611"/>
          <a:ext cx="2698847" cy="1619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/>
            <a:t>Tandatangan kontrak</a:t>
          </a:r>
          <a:endParaRPr lang="en-US" sz="2000" b="1" kern="1200"/>
        </a:p>
      </dsp:txBody>
      <dsp:txXfrm>
        <a:off x="1485057" y="2310611"/>
        <a:ext cx="2698847" cy="161930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E4931-16EB-4B28-A94B-6CF77AADB3AA}">
      <dsp:nvSpPr>
        <dsp:cNvPr id="0" name=""/>
        <dsp:cNvSpPr/>
      </dsp:nvSpPr>
      <dsp:spPr>
        <a:xfrm>
          <a:off x="0" y="332722"/>
          <a:ext cx="5669280" cy="87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Tender </a:t>
          </a:r>
          <a:r>
            <a:rPr lang="en-US" sz="2200" kern="1200" dirty="0" err="1" smtClean="0"/>
            <a:t>terhad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bernilai</a:t>
          </a:r>
          <a:r>
            <a:rPr lang="en-US" sz="2200" kern="1200" dirty="0" smtClean="0"/>
            <a:t> </a:t>
          </a:r>
          <a:r>
            <a:rPr lang="en-US" sz="2200" b="1" kern="1200" dirty="0" err="1" smtClean="0"/>
            <a:t>sehingga</a:t>
          </a:r>
          <a:r>
            <a:rPr lang="en-US" sz="2200" b="1" kern="1200" dirty="0" smtClean="0"/>
            <a:t> RM5 </a:t>
          </a:r>
          <a:r>
            <a:rPr lang="en-US" sz="2200" b="1" kern="1200" dirty="0" err="1" smtClean="0"/>
            <a:t>juta</a:t>
          </a:r>
          <a:endParaRPr lang="en-US" sz="2200" kern="1200" dirty="0"/>
        </a:p>
      </dsp:txBody>
      <dsp:txXfrm>
        <a:off x="42663" y="375385"/>
        <a:ext cx="5583954" cy="788627"/>
      </dsp:txXfrm>
    </dsp:sp>
    <dsp:sp modelId="{CFE70547-FCD5-451B-B0B4-7DD2E3FCEC22}">
      <dsp:nvSpPr>
        <dsp:cNvPr id="0" name=""/>
        <dsp:cNvSpPr/>
      </dsp:nvSpPr>
      <dsp:spPr>
        <a:xfrm>
          <a:off x="0" y="1270035"/>
          <a:ext cx="5669280" cy="87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Tender </a:t>
          </a:r>
          <a:r>
            <a:rPr lang="en-US" sz="2200" kern="1200" dirty="0" err="1" smtClean="0"/>
            <a:t>terhad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bernilai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melebihi</a:t>
          </a:r>
          <a:r>
            <a:rPr lang="en-US" sz="2200" kern="1200" dirty="0" smtClean="0"/>
            <a:t> </a:t>
          </a:r>
          <a:r>
            <a:rPr lang="en-US" sz="2200" b="1" kern="1200" dirty="0" smtClean="0"/>
            <a:t>RM5 </a:t>
          </a:r>
          <a:r>
            <a:rPr lang="en-US" sz="2200" b="1" kern="1200" dirty="0" err="1" smtClean="0"/>
            <a:t>juta</a:t>
          </a:r>
          <a:r>
            <a:rPr lang="en-US" sz="2200" b="1" kern="1200" dirty="0" smtClean="0"/>
            <a:t> - RM10 </a:t>
          </a:r>
          <a:r>
            <a:rPr lang="en-US" sz="2200" b="1" kern="1200" dirty="0" err="1" smtClean="0"/>
            <a:t>juta</a:t>
          </a:r>
          <a:endParaRPr lang="en-US" sz="2200" kern="1200" dirty="0"/>
        </a:p>
      </dsp:txBody>
      <dsp:txXfrm>
        <a:off x="42663" y="1312698"/>
        <a:ext cx="5583954" cy="788627"/>
      </dsp:txXfrm>
    </dsp:sp>
    <dsp:sp modelId="{7893DA60-BBD8-4D67-B552-E0A3F3701F86}">
      <dsp:nvSpPr>
        <dsp:cNvPr id="0" name=""/>
        <dsp:cNvSpPr/>
      </dsp:nvSpPr>
      <dsp:spPr>
        <a:xfrm>
          <a:off x="0" y="2207349"/>
          <a:ext cx="5669280" cy="87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Tender terhad sehingga </a:t>
          </a:r>
          <a:r>
            <a:rPr lang="en-US" sz="2200" b="1" u="sng" kern="1200" smtClean="0"/>
            <a:t>RM10 juta</a:t>
          </a:r>
          <a:r>
            <a:rPr lang="en-US" sz="2200" b="1" kern="1200" smtClean="0"/>
            <a:t> </a:t>
          </a:r>
          <a:r>
            <a:rPr lang="en-US" sz="2200" kern="1200" smtClean="0"/>
            <a:t>boleh diputuskan oleh Lembaga Perolehan ‘A’ Agensi</a:t>
          </a:r>
          <a:endParaRPr lang="en-US" sz="2200" kern="1200"/>
        </a:p>
      </dsp:txBody>
      <dsp:txXfrm>
        <a:off x="42663" y="2250012"/>
        <a:ext cx="5583954" cy="788627"/>
      </dsp:txXfrm>
    </dsp:sp>
    <dsp:sp modelId="{EE598FAC-C166-4E13-9703-CF317D8F3421}">
      <dsp:nvSpPr>
        <dsp:cNvPr id="0" name=""/>
        <dsp:cNvSpPr/>
      </dsp:nvSpPr>
      <dsp:spPr>
        <a:xfrm>
          <a:off x="0" y="3144662"/>
          <a:ext cx="5669280" cy="87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Pemilihan syarikat berdasarkan:</a:t>
          </a:r>
          <a:endParaRPr lang="en-US" sz="2200" kern="1200"/>
        </a:p>
      </dsp:txBody>
      <dsp:txXfrm>
        <a:off x="42663" y="3187325"/>
        <a:ext cx="5583954" cy="788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D79E9C-0E1E-4735-9BDD-5BC623F87077}">
      <dsp:nvSpPr>
        <dsp:cNvPr id="0" name=""/>
        <dsp:cNvSpPr/>
      </dsp:nvSpPr>
      <dsp:spPr>
        <a:xfrm>
          <a:off x="0" y="1303820"/>
          <a:ext cx="11430000" cy="174625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5AFFFF-B193-47C7-995A-7B70F59FD769}">
      <dsp:nvSpPr>
        <dsp:cNvPr id="0" name=""/>
        <dsp:cNvSpPr/>
      </dsp:nvSpPr>
      <dsp:spPr>
        <a:xfrm>
          <a:off x="408" y="0"/>
          <a:ext cx="1231878" cy="174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Spesifikasi</a:t>
          </a:r>
          <a:endParaRPr lang="en-US" sz="1600" kern="1200" dirty="0"/>
        </a:p>
      </dsp:txBody>
      <dsp:txXfrm>
        <a:off x="408" y="0"/>
        <a:ext cx="1231878" cy="1746250"/>
      </dsp:txXfrm>
    </dsp:sp>
    <dsp:sp modelId="{9BDC84F9-77AA-4BAA-80EA-6EADE617E99A}">
      <dsp:nvSpPr>
        <dsp:cNvPr id="0" name=""/>
        <dsp:cNvSpPr/>
      </dsp:nvSpPr>
      <dsp:spPr>
        <a:xfrm>
          <a:off x="398066" y="1964531"/>
          <a:ext cx="436562" cy="4365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EA97E3-A586-409F-8C8D-715F770ECE5C}">
      <dsp:nvSpPr>
        <dsp:cNvPr id="0" name=""/>
        <dsp:cNvSpPr/>
      </dsp:nvSpPr>
      <dsp:spPr>
        <a:xfrm>
          <a:off x="1293880" y="2619374"/>
          <a:ext cx="1231878" cy="174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Dokumen</a:t>
          </a:r>
          <a:r>
            <a:rPr lang="en-US" sz="1600" kern="1200" dirty="0" smtClean="0"/>
            <a:t> Tender</a:t>
          </a:r>
          <a:endParaRPr lang="en-US" sz="1600" kern="1200" dirty="0"/>
        </a:p>
      </dsp:txBody>
      <dsp:txXfrm>
        <a:off x="1293880" y="2619374"/>
        <a:ext cx="1231878" cy="1746250"/>
      </dsp:txXfrm>
    </dsp:sp>
    <dsp:sp modelId="{8792FC4F-1B37-4E3F-A5E3-8D7FE4732EF9}">
      <dsp:nvSpPr>
        <dsp:cNvPr id="0" name=""/>
        <dsp:cNvSpPr/>
      </dsp:nvSpPr>
      <dsp:spPr>
        <a:xfrm>
          <a:off x="1691538" y="1964531"/>
          <a:ext cx="436562" cy="4365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43449-1F54-4072-86A1-76CFE98F9B27}">
      <dsp:nvSpPr>
        <dsp:cNvPr id="0" name=""/>
        <dsp:cNvSpPr/>
      </dsp:nvSpPr>
      <dsp:spPr>
        <a:xfrm>
          <a:off x="2587352" y="0"/>
          <a:ext cx="1231878" cy="174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Pengiklanan</a:t>
          </a:r>
          <a:endParaRPr lang="en-US" sz="1600" kern="1200" dirty="0"/>
        </a:p>
      </dsp:txBody>
      <dsp:txXfrm>
        <a:off x="2587352" y="0"/>
        <a:ext cx="1231878" cy="1746250"/>
      </dsp:txXfrm>
    </dsp:sp>
    <dsp:sp modelId="{AD017BEC-2DBF-4504-9EF2-408B8E4CE5EB}">
      <dsp:nvSpPr>
        <dsp:cNvPr id="0" name=""/>
        <dsp:cNvSpPr/>
      </dsp:nvSpPr>
      <dsp:spPr>
        <a:xfrm>
          <a:off x="2985010" y="1964531"/>
          <a:ext cx="436562" cy="4365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6D3893-0561-4AE5-871C-BF9DC948870B}">
      <dsp:nvSpPr>
        <dsp:cNvPr id="0" name=""/>
        <dsp:cNvSpPr/>
      </dsp:nvSpPr>
      <dsp:spPr>
        <a:xfrm>
          <a:off x="3880824" y="2619374"/>
          <a:ext cx="1231878" cy="174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Penerimaan</a:t>
          </a:r>
          <a:r>
            <a:rPr lang="en-US" sz="1600" kern="1200" dirty="0" smtClean="0"/>
            <a:t> &amp; </a:t>
          </a:r>
          <a:r>
            <a:rPr lang="en-US" sz="1600" kern="1200" dirty="0" err="1" smtClean="0"/>
            <a:t>Pembukaan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Tawaran</a:t>
          </a:r>
          <a:endParaRPr lang="en-US" sz="1600" kern="1200" dirty="0"/>
        </a:p>
      </dsp:txBody>
      <dsp:txXfrm>
        <a:off x="3880824" y="2619374"/>
        <a:ext cx="1231878" cy="1746250"/>
      </dsp:txXfrm>
    </dsp:sp>
    <dsp:sp modelId="{23EBA6EE-1885-498D-88C3-B4F8B3F2A1B7}">
      <dsp:nvSpPr>
        <dsp:cNvPr id="0" name=""/>
        <dsp:cNvSpPr/>
      </dsp:nvSpPr>
      <dsp:spPr>
        <a:xfrm>
          <a:off x="4278482" y="1964531"/>
          <a:ext cx="436562" cy="4365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5B312C-F73C-45D9-9BB3-0C30C97B20B1}">
      <dsp:nvSpPr>
        <dsp:cNvPr id="0" name=""/>
        <dsp:cNvSpPr/>
      </dsp:nvSpPr>
      <dsp:spPr>
        <a:xfrm>
          <a:off x="5174296" y="0"/>
          <a:ext cx="1231878" cy="174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Penilaian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Teknikal</a:t>
          </a:r>
          <a:r>
            <a:rPr lang="en-US" sz="1600" kern="1200" dirty="0" smtClean="0"/>
            <a:t> &amp; </a:t>
          </a:r>
          <a:r>
            <a:rPr lang="en-US" sz="1600" kern="1200" dirty="0" err="1" smtClean="0"/>
            <a:t>Kewangan</a:t>
          </a:r>
          <a:endParaRPr lang="en-US" sz="1600" kern="1200" dirty="0"/>
        </a:p>
      </dsp:txBody>
      <dsp:txXfrm>
        <a:off x="5174296" y="0"/>
        <a:ext cx="1231878" cy="1746250"/>
      </dsp:txXfrm>
    </dsp:sp>
    <dsp:sp modelId="{BEBAF24A-F057-4CB5-87FB-6A76527EA4D0}">
      <dsp:nvSpPr>
        <dsp:cNvPr id="0" name=""/>
        <dsp:cNvSpPr/>
      </dsp:nvSpPr>
      <dsp:spPr>
        <a:xfrm>
          <a:off x="5571954" y="1964531"/>
          <a:ext cx="436562" cy="4365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849E97-52C2-4B9F-AEE4-D82A8D71286B}">
      <dsp:nvSpPr>
        <dsp:cNvPr id="0" name=""/>
        <dsp:cNvSpPr/>
      </dsp:nvSpPr>
      <dsp:spPr>
        <a:xfrm>
          <a:off x="6467769" y="2619374"/>
          <a:ext cx="1231878" cy="174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Kertas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Taklimat</a:t>
          </a:r>
          <a:endParaRPr lang="en-US" sz="1600" kern="1200" dirty="0"/>
        </a:p>
      </dsp:txBody>
      <dsp:txXfrm>
        <a:off x="6467769" y="2619374"/>
        <a:ext cx="1231878" cy="1746250"/>
      </dsp:txXfrm>
    </dsp:sp>
    <dsp:sp modelId="{05D76BAC-99A9-4D33-AD66-28175B334E35}">
      <dsp:nvSpPr>
        <dsp:cNvPr id="0" name=""/>
        <dsp:cNvSpPr/>
      </dsp:nvSpPr>
      <dsp:spPr>
        <a:xfrm>
          <a:off x="6865427" y="1964531"/>
          <a:ext cx="436562" cy="4365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8F1981-B970-4590-968F-CDBB2A11CB2D}">
      <dsp:nvSpPr>
        <dsp:cNvPr id="0" name=""/>
        <dsp:cNvSpPr/>
      </dsp:nvSpPr>
      <dsp:spPr>
        <a:xfrm>
          <a:off x="7761241" y="0"/>
          <a:ext cx="1231878" cy="174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Lembaga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Perolehan</a:t>
          </a:r>
          <a:endParaRPr lang="en-US" sz="1600" kern="1200" dirty="0"/>
        </a:p>
      </dsp:txBody>
      <dsp:txXfrm>
        <a:off x="7761241" y="0"/>
        <a:ext cx="1231878" cy="1746250"/>
      </dsp:txXfrm>
    </dsp:sp>
    <dsp:sp modelId="{35BF5A20-172C-482F-9933-FE4B33DDED4C}">
      <dsp:nvSpPr>
        <dsp:cNvPr id="0" name=""/>
        <dsp:cNvSpPr/>
      </dsp:nvSpPr>
      <dsp:spPr>
        <a:xfrm>
          <a:off x="8158899" y="1964531"/>
          <a:ext cx="436562" cy="4365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921825-5C2D-4DB4-BC99-8C4A00804A4D}">
      <dsp:nvSpPr>
        <dsp:cNvPr id="0" name=""/>
        <dsp:cNvSpPr/>
      </dsp:nvSpPr>
      <dsp:spPr>
        <a:xfrm>
          <a:off x="9054713" y="2619374"/>
          <a:ext cx="1231878" cy="174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Surat </a:t>
          </a:r>
          <a:r>
            <a:rPr lang="en-US" sz="1600" kern="1200" dirty="0" err="1" smtClean="0"/>
            <a:t>Tawaran</a:t>
          </a:r>
          <a:endParaRPr lang="en-US" sz="1600" kern="1200" dirty="0"/>
        </a:p>
      </dsp:txBody>
      <dsp:txXfrm>
        <a:off x="9054713" y="2619374"/>
        <a:ext cx="1231878" cy="1746250"/>
      </dsp:txXfrm>
    </dsp:sp>
    <dsp:sp modelId="{F8489782-AC1A-4F26-A47D-6EF19903E473}">
      <dsp:nvSpPr>
        <dsp:cNvPr id="0" name=""/>
        <dsp:cNvSpPr/>
      </dsp:nvSpPr>
      <dsp:spPr>
        <a:xfrm>
          <a:off x="9452371" y="1964531"/>
          <a:ext cx="436562" cy="4365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A27E9F-2323-43FB-913F-C1EE180C18D5}">
      <dsp:nvSpPr>
        <dsp:cNvPr id="0" name=""/>
        <dsp:cNvSpPr/>
      </dsp:nvSpPr>
      <dsp:spPr>
        <a:xfrm>
          <a:off x="1161120" y="502308"/>
          <a:ext cx="3346721" cy="3346721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A158AB-FFF5-42C1-86D3-F96B1182AC8D}">
      <dsp:nvSpPr>
        <dsp:cNvPr id="0" name=""/>
        <dsp:cNvSpPr/>
      </dsp:nvSpPr>
      <dsp:spPr>
        <a:xfrm>
          <a:off x="1161120" y="502308"/>
          <a:ext cx="3346721" cy="3346721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616D08-A7AD-4400-9861-95BD199FF50B}">
      <dsp:nvSpPr>
        <dsp:cNvPr id="0" name=""/>
        <dsp:cNvSpPr/>
      </dsp:nvSpPr>
      <dsp:spPr>
        <a:xfrm>
          <a:off x="1161120" y="502308"/>
          <a:ext cx="3346721" cy="3346721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DDC4EB-B902-4071-8328-F0273C90B7E6}">
      <dsp:nvSpPr>
        <dsp:cNvPr id="0" name=""/>
        <dsp:cNvSpPr/>
      </dsp:nvSpPr>
      <dsp:spPr>
        <a:xfrm>
          <a:off x="1161120" y="502308"/>
          <a:ext cx="3346721" cy="3346721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C0CEB2-F100-4A16-9E61-E5611C9871DE}">
      <dsp:nvSpPr>
        <dsp:cNvPr id="0" name=""/>
        <dsp:cNvSpPr/>
      </dsp:nvSpPr>
      <dsp:spPr>
        <a:xfrm>
          <a:off x="2063580" y="1404767"/>
          <a:ext cx="1541802" cy="15418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i="0" kern="1200" dirty="0" smtClean="0"/>
            <a:t>SPESIFIKASI</a:t>
          </a:r>
          <a:endParaRPr lang="en-US" sz="1700" b="1" i="0" kern="1200" dirty="0"/>
        </a:p>
      </dsp:txBody>
      <dsp:txXfrm>
        <a:off x="2289372" y="1630559"/>
        <a:ext cx="1090218" cy="1090218"/>
      </dsp:txXfrm>
    </dsp:sp>
    <dsp:sp modelId="{29037196-6F0F-4603-8047-DF701197EDF9}">
      <dsp:nvSpPr>
        <dsp:cNvPr id="0" name=""/>
        <dsp:cNvSpPr/>
      </dsp:nvSpPr>
      <dsp:spPr>
        <a:xfrm>
          <a:off x="2294850" y="1530"/>
          <a:ext cx="1079262" cy="10792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i="0" kern="1200" dirty="0" err="1" smtClean="0"/>
            <a:t>Keperluan</a:t>
          </a:r>
          <a:endParaRPr lang="en-US" sz="1200" b="1" i="0" kern="1200" dirty="0"/>
        </a:p>
      </dsp:txBody>
      <dsp:txXfrm>
        <a:off x="2452904" y="159584"/>
        <a:ext cx="763154" cy="763154"/>
      </dsp:txXfrm>
    </dsp:sp>
    <dsp:sp modelId="{DBE96543-805C-4AB5-A6DB-FD98F212689E}">
      <dsp:nvSpPr>
        <dsp:cNvPr id="0" name=""/>
        <dsp:cNvSpPr/>
      </dsp:nvSpPr>
      <dsp:spPr>
        <a:xfrm>
          <a:off x="3929357" y="1636037"/>
          <a:ext cx="1079262" cy="10792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i="0" kern="1200" dirty="0" err="1" smtClean="0"/>
            <a:t>Apa</a:t>
          </a:r>
          <a:r>
            <a:rPr lang="en-US" sz="1200" b="1" i="0" kern="1200" dirty="0" smtClean="0"/>
            <a:t> yang </a:t>
          </a:r>
          <a:r>
            <a:rPr lang="en-US" sz="1200" b="1" i="0" kern="1200" dirty="0" err="1" smtClean="0"/>
            <a:t>perlu</a:t>
          </a:r>
          <a:r>
            <a:rPr lang="en-US" sz="1200" b="1" i="0" kern="1200" dirty="0" smtClean="0"/>
            <a:t> </a:t>
          </a:r>
          <a:r>
            <a:rPr lang="en-US" sz="1200" b="1" i="0" kern="1200" dirty="0" err="1" smtClean="0"/>
            <a:t>diperoleh</a:t>
          </a:r>
          <a:endParaRPr lang="en-US" sz="1200" b="1" i="0" kern="1200" dirty="0"/>
        </a:p>
      </dsp:txBody>
      <dsp:txXfrm>
        <a:off x="4087411" y="1794091"/>
        <a:ext cx="763154" cy="763154"/>
      </dsp:txXfrm>
    </dsp:sp>
    <dsp:sp modelId="{97AC25D0-3E82-4BDA-8325-FAFB84E393E0}">
      <dsp:nvSpPr>
        <dsp:cNvPr id="0" name=""/>
        <dsp:cNvSpPr/>
      </dsp:nvSpPr>
      <dsp:spPr>
        <a:xfrm>
          <a:off x="2294850" y="3270545"/>
          <a:ext cx="1079262" cy="10792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i="0" kern="1200" dirty="0" err="1" smtClean="0"/>
            <a:t>Apa</a:t>
          </a:r>
          <a:r>
            <a:rPr lang="en-US" sz="1200" b="1" i="0" kern="1200" dirty="0" smtClean="0"/>
            <a:t> yang </a:t>
          </a:r>
          <a:r>
            <a:rPr lang="en-US" sz="1200" b="1" i="0" kern="1200" dirty="0" err="1" smtClean="0"/>
            <a:t>diperlukan</a:t>
          </a:r>
          <a:endParaRPr lang="en-US" sz="1200" b="1" i="0" kern="1200" dirty="0"/>
        </a:p>
      </dsp:txBody>
      <dsp:txXfrm>
        <a:off x="2452904" y="3428599"/>
        <a:ext cx="763154" cy="763154"/>
      </dsp:txXfrm>
    </dsp:sp>
    <dsp:sp modelId="{1A5CB674-F6D4-4B8F-8507-B29CDD7B50F4}">
      <dsp:nvSpPr>
        <dsp:cNvPr id="0" name=""/>
        <dsp:cNvSpPr/>
      </dsp:nvSpPr>
      <dsp:spPr>
        <a:xfrm>
          <a:off x="660343" y="1636037"/>
          <a:ext cx="1079262" cy="10792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i="0" kern="1200" dirty="0" smtClean="0"/>
            <a:t>Standard</a:t>
          </a:r>
          <a:endParaRPr lang="en-US" sz="1200" b="1" i="0" kern="1200" dirty="0"/>
        </a:p>
      </dsp:txBody>
      <dsp:txXfrm>
        <a:off x="818397" y="1794091"/>
        <a:ext cx="763154" cy="7631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E269EB-9397-4169-A320-561D66C2ECB0}">
      <dsp:nvSpPr>
        <dsp:cNvPr id="0" name=""/>
        <dsp:cNvSpPr/>
      </dsp:nvSpPr>
      <dsp:spPr>
        <a:xfrm>
          <a:off x="0" y="275649"/>
          <a:ext cx="5668963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9975" tIns="374904" rIns="43997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s-MY" sz="1800" kern="1200" dirty="0" smtClean="0"/>
            <a:t>Kenderaan yang mampu membawa murid-murid dari sekolah mereka ke rumah mereka</a:t>
          </a:r>
          <a:endParaRPr lang="en-US" sz="1800" kern="1200" dirty="0"/>
        </a:p>
      </dsp:txBody>
      <dsp:txXfrm>
        <a:off x="0" y="275649"/>
        <a:ext cx="5668963" cy="1020600"/>
      </dsp:txXfrm>
    </dsp:sp>
    <dsp:sp modelId="{C647F9B9-FA9E-473B-AE8E-0CEDFEA31F68}">
      <dsp:nvSpPr>
        <dsp:cNvPr id="0" name=""/>
        <dsp:cNvSpPr/>
      </dsp:nvSpPr>
      <dsp:spPr>
        <a:xfrm>
          <a:off x="283448" y="21473"/>
          <a:ext cx="3968274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991" tIns="0" rIns="14999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Fungsi</a:t>
          </a:r>
          <a:endParaRPr lang="en-US" sz="1800" b="1" kern="1200" dirty="0"/>
        </a:p>
      </dsp:txBody>
      <dsp:txXfrm>
        <a:off x="309387" y="47412"/>
        <a:ext cx="3916396" cy="479482"/>
      </dsp:txXfrm>
    </dsp:sp>
    <dsp:sp modelId="{D2AA2E1A-A273-4012-BCF6-3F94A1367D28}">
      <dsp:nvSpPr>
        <dsp:cNvPr id="0" name=""/>
        <dsp:cNvSpPr/>
      </dsp:nvSpPr>
      <dsp:spPr>
        <a:xfrm>
          <a:off x="0" y="1691731"/>
          <a:ext cx="5668963" cy="1275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9975" tIns="374904" rIns="43997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s-MY" sz="1800" kern="1200" dirty="0" smtClean="0"/>
            <a:t>Kenderaan yang mampu membawa murid-murid dari sekolah mereka ke rumah mereka dengan selamat dalam tempoh satu jam</a:t>
          </a:r>
          <a:endParaRPr lang="en-US" sz="1800" kern="1200" dirty="0"/>
        </a:p>
      </dsp:txBody>
      <dsp:txXfrm>
        <a:off x="0" y="1691731"/>
        <a:ext cx="5668963" cy="1275750"/>
      </dsp:txXfrm>
    </dsp:sp>
    <dsp:sp modelId="{ABC96B02-97F4-4586-8AE5-B48D11DBE827}">
      <dsp:nvSpPr>
        <dsp:cNvPr id="0" name=""/>
        <dsp:cNvSpPr/>
      </dsp:nvSpPr>
      <dsp:spPr>
        <a:xfrm>
          <a:off x="283448" y="1404953"/>
          <a:ext cx="3968274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991" tIns="0" rIns="14999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Prestasi</a:t>
          </a:r>
          <a:r>
            <a:rPr lang="en-US" sz="1800" b="1" kern="1200" dirty="0" smtClean="0"/>
            <a:t>/</a:t>
          </a:r>
          <a:r>
            <a:rPr lang="en-US" sz="1800" b="1" kern="1200" dirty="0" err="1" smtClean="0"/>
            <a:t>Keupayaan</a:t>
          </a:r>
          <a:endParaRPr lang="en-US" sz="1800" b="1" kern="1200" dirty="0"/>
        </a:p>
      </dsp:txBody>
      <dsp:txXfrm>
        <a:off x="309387" y="1430892"/>
        <a:ext cx="3916396" cy="479482"/>
      </dsp:txXfrm>
    </dsp:sp>
    <dsp:sp modelId="{4E7B542B-5CE3-4281-B353-A6AE8DBA5979}">
      <dsp:nvSpPr>
        <dsp:cNvPr id="0" name=""/>
        <dsp:cNvSpPr/>
      </dsp:nvSpPr>
      <dsp:spPr>
        <a:xfrm>
          <a:off x="0" y="3309264"/>
          <a:ext cx="5668963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9975" tIns="374904" rIns="43997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Minima 10 </a:t>
          </a:r>
          <a:r>
            <a:rPr lang="en-US" sz="1800" kern="1200" dirty="0" err="1" smtClean="0"/>
            <a:t>tempat</a:t>
          </a:r>
          <a:r>
            <a:rPr lang="en-US" sz="1800" kern="1200" dirty="0" smtClean="0"/>
            <a:t> duduk, 4 </a:t>
          </a:r>
          <a:r>
            <a:rPr lang="en-US" sz="1800" kern="1200" dirty="0" err="1" smtClean="0"/>
            <a:t>pintu</a:t>
          </a:r>
          <a:r>
            <a:rPr lang="en-US" sz="1800" kern="1200" dirty="0" smtClean="0"/>
            <a:t>, minima 2900cc </a:t>
          </a:r>
          <a:r>
            <a:rPr lang="en-US" sz="1800" kern="1200" dirty="0" err="1" smtClean="0"/>
            <a:t>enjin</a:t>
          </a:r>
          <a:r>
            <a:rPr lang="en-US" sz="1800" kern="1200" dirty="0" smtClean="0"/>
            <a:t>, petrol, </a:t>
          </a:r>
          <a:r>
            <a:rPr lang="en-US" sz="1800" kern="1200" dirty="0" err="1" smtClean="0"/>
            <a:t>putih</a:t>
          </a:r>
          <a:endParaRPr lang="en-US" sz="1800" kern="1200" dirty="0"/>
        </a:p>
      </dsp:txBody>
      <dsp:txXfrm>
        <a:off x="0" y="3309264"/>
        <a:ext cx="5668963" cy="1020600"/>
      </dsp:txXfrm>
    </dsp:sp>
    <dsp:sp modelId="{ACF8FED4-8534-467E-9A04-ED766817A5AF}">
      <dsp:nvSpPr>
        <dsp:cNvPr id="0" name=""/>
        <dsp:cNvSpPr/>
      </dsp:nvSpPr>
      <dsp:spPr>
        <a:xfrm>
          <a:off x="283448" y="3043584"/>
          <a:ext cx="3968274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991" tIns="0" rIns="14999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Teknikal</a:t>
          </a:r>
          <a:endParaRPr lang="en-US" sz="1800" b="1" kern="1200" dirty="0"/>
        </a:p>
      </dsp:txBody>
      <dsp:txXfrm>
        <a:off x="309387" y="3069523"/>
        <a:ext cx="3916396" cy="47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1F7E5B-B010-4C62-B0AA-5DAA6960EA4E}">
      <dsp:nvSpPr>
        <dsp:cNvPr id="0" name=""/>
        <dsp:cNvSpPr/>
      </dsp:nvSpPr>
      <dsp:spPr>
        <a:xfrm>
          <a:off x="0" y="0"/>
          <a:ext cx="5668963" cy="432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Arahan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kepada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Petender</a:t>
          </a:r>
          <a:endParaRPr lang="en-US" sz="1800" b="1" kern="1200" dirty="0"/>
        </a:p>
      </dsp:txBody>
      <dsp:txXfrm>
        <a:off x="21132" y="21132"/>
        <a:ext cx="5626699" cy="390636"/>
      </dsp:txXfrm>
    </dsp:sp>
    <dsp:sp modelId="{C6D623CB-8F56-4148-9BD3-96A03B575BD0}">
      <dsp:nvSpPr>
        <dsp:cNvPr id="0" name=""/>
        <dsp:cNvSpPr/>
      </dsp:nvSpPr>
      <dsp:spPr>
        <a:xfrm>
          <a:off x="0" y="437769"/>
          <a:ext cx="5668963" cy="1179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99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ms-MY" sz="1800" kern="1200" dirty="0" smtClean="0"/>
            <a:t>Tarikh akhir mengemukakan tawaran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1800" kern="1200" dirty="0" smtClean="0"/>
            <a:t>Arahan-arahan untuk penyediaan dan penyerahan tawaran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en-US" sz="1800" kern="1200" dirty="0" err="1" smtClean="0"/>
            <a:t>Borang</a:t>
          </a:r>
          <a:r>
            <a:rPr lang="en-US" altLang="en-US" sz="1800" kern="1200" dirty="0" smtClean="0"/>
            <a:t> tender</a:t>
          </a:r>
          <a:endParaRPr lang="en-US" sz="1800" kern="1200" dirty="0"/>
        </a:p>
      </dsp:txBody>
      <dsp:txXfrm>
        <a:off x="0" y="437769"/>
        <a:ext cx="5668963" cy="1179900"/>
      </dsp:txXfrm>
    </dsp:sp>
    <dsp:sp modelId="{91648866-288D-48AD-9F9F-A11DA29C7129}">
      <dsp:nvSpPr>
        <dsp:cNvPr id="0" name=""/>
        <dsp:cNvSpPr/>
      </dsp:nvSpPr>
      <dsp:spPr>
        <a:xfrm>
          <a:off x="0" y="1617668"/>
          <a:ext cx="5668963" cy="432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s-MY" sz="1800" b="1" kern="1200" dirty="0" smtClean="0"/>
            <a:t>Jadual keperluan</a:t>
          </a:r>
          <a:endParaRPr lang="en-US" sz="1800" b="1" kern="1200" dirty="0"/>
        </a:p>
      </dsp:txBody>
      <dsp:txXfrm>
        <a:off x="21132" y="1638800"/>
        <a:ext cx="5626699" cy="390636"/>
      </dsp:txXfrm>
    </dsp:sp>
    <dsp:sp modelId="{46F692F5-B28D-4600-91EE-75E904CFD71E}">
      <dsp:nvSpPr>
        <dsp:cNvPr id="0" name=""/>
        <dsp:cNvSpPr/>
      </dsp:nvSpPr>
      <dsp:spPr>
        <a:xfrm>
          <a:off x="0" y="2050569"/>
          <a:ext cx="5668963" cy="1863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99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Spesifikasi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en-US" sz="1800" kern="1200" dirty="0" err="1" smtClean="0"/>
            <a:t>Senarai</a:t>
          </a:r>
          <a:r>
            <a:rPr lang="en-US" altLang="en-US" sz="1800" kern="1200" dirty="0" smtClean="0"/>
            <a:t>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en-US" sz="1800" kern="1200" dirty="0" err="1" smtClean="0"/>
            <a:t>Kuantiti</a:t>
          </a:r>
          <a:r>
            <a:rPr lang="en-US" altLang="en-US" sz="1800" kern="1200" dirty="0" smtClean="0"/>
            <a:t>/</a:t>
          </a:r>
          <a:r>
            <a:rPr lang="en-US" altLang="en-US" sz="1800" kern="1200" dirty="0" err="1" smtClean="0"/>
            <a:t>ringkasan</a:t>
          </a:r>
          <a:r>
            <a:rPr lang="en-US" altLang="en-US" sz="1800" kern="1200" dirty="0" smtClean="0"/>
            <a:t> tender</a:t>
          </a:r>
          <a:endParaRPr lang="en-US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en-US" sz="1800" kern="1200" dirty="0" err="1" smtClean="0"/>
            <a:t>Jadual</a:t>
          </a:r>
          <a:r>
            <a:rPr lang="en-US" altLang="en-US" sz="1800" kern="1200" dirty="0" smtClean="0"/>
            <a:t> </a:t>
          </a:r>
          <a:r>
            <a:rPr lang="en-US" altLang="en-US" sz="1800" kern="1200" dirty="0" err="1" smtClean="0"/>
            <a:t>kadar</a:t>
          </a:r>
          <a:r>
            <a:rPr lang="en-US" altLang="en-US" sz="1800" kern="1200" dirty="0" smtClean="0"/>
            <a:t> </a:t>
          </a:r>
          <a:r>
            <a:rPr lang="en-US" altLang="en-US" sz="1800" kern="1200" dirty="0" err="1" smtClean="0"/>
            <a:t>harga</a:t>
          </a:r>
          <a:endParaRPr lang="en-US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en-US" sz="1800" kern="1200" dirty="0" err="1" smtClean="0"/>
            <a:t>Lukisan</a:t>
          </a:r>
          <a:r>
            <a:rPr lang="en-US" altLang="en-US" sz="1800" kern="1200" dirty="0" smtClean="0"/>
            <a:t> </a:t>
          </a:r>
          <a:r>
            <a:rPr lang="en-US" altLang="en-US" sz="1800" kern="1200" dirty="0" err="1" smtClean="0"/>
            <a:t>teknikal</a:t>
          </a:r>
          <a:r>
            <a:rPr lang="en-US" altLang="en-US" sz="1800" kern="1200" dirty="0" smtClean="0"/>
            <a:t>/</a:t>
          </a:r>
          <a:r>
            <a:rPr lang="en-US" altLang="en-US" sz="1800" kern="1200" dirty="0" err="1" smtClean="0"/>
            <a:t>pelan</a:t>
          </a:r>
          <a:endParaRPr lang="en-US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en-US" sz="1800" kern="1200" dirty="0" err="1" smtClean="0"/>
            <a:t>Tempat</a:t>
          </a:r>
          <a:r>
            <a:rPr lang="en-US" altLang="en-US" sz="1800" kern="1200" dirty="0" smtClean="0"/>
            <a:t> </a:t>
          </a:r>
          <a:r>
            <a:rPr lang="en-US" altLang="en-US" sz="1800" kern="1200" dirty="0" err="1" smtClean="0"/>
            <a:t>penghantaran</a:t>
          </a:r>
          <a:endParaRPr lang="en-US" altLang="en-US" sz="1800" kern="1200" dirty="0"/>
        </a:p>
      </dsp:txBody>
      <dsp:txXfrm>
        <a:off x="0" y="2050569"/>
        <a:ext cx="5668963" cy="1863000"/>
      </dsp:txXfrm>
    </dsp:sp>
    <dsp:sp modelId="{EC9D19F8-42EB-4542-87C5-B83717B49D9C}">
      <dsp:nvSpPr>
        <dsp:cNvPr id="0" name=""/>
        <dsp:cNvSpPr/>
      </dsp:nvSpPr>
      <dsp:spPr>
        <a:xfrm>
          <a:off x="0" y="3913569"/>
          <a:ext cx="5668963" cy="432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s-MY" sz="1800" b="1" kern="1200" dirty="0" smtClean="0"/>
            <a:t>Terma Kontrak (Syarat Am, Syarat Khas, Contoh Kontrak)</a:t>
          </a:r>
          <a:endParaRPr lang="en-US" sz="1800" b="1" kern="1200" dirty="0"/>
        </a:p>
      </dsp:txBody>
      <dsp:txXfrm>
        <a:off x="21132" y="3934701"/>
        <a:ext cx="5626699" cy="3906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E6D6B0-AFE1-4DC8-8237-6C0E7BE46EC9}">
      <dsp:nvSpPr>
        <dsp:cNvPr id="0" name=""/>
        <dsp:cNvSpPr/>
      </dsp:nvSpPr>
      <dsp:spPr>
        <a:xfrm>
          <a:off x="1162580" y="2197"/>
          <a:ext cx="3343802" cy="2006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Bantahan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spesifikasi</a:t>
          </a:r>
          <a:r>
            <a:rPr lang="en-US" sz="2500" kern="1200" dirty="0" smtClean="0"/>
            <a:t> yang </a:t>
          </a:r>
          <a:r>
            <a:rPr lang="en-US" sz="2500" kern="1200" dirty="0" err="1" smtClean="0"/>
            <a:t>menjurus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kepada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sesuatu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jenama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boleh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dibuat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oleh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petender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dalam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tempoh</a:t>
          </a:r>
          <a:r>
            <a:rPr lang="en-US" sz="2500" kern="1200" dirty="0" smtClean="0"/>
            <a:t>:</a:t>
          </a:r>
          <a:endParaRPr lang="en-US" sz="2500" kern="1200" dirty="0"/>
        </a:p>
      </dsp:txBody>
      <dsp:txXfrm>
        <a:off x="1162580" y="2197"/>
        <a:ext cx="3343802" cy="2006281"/>
      </dsp:txXfrm>
    </dsp:sp>
    <dsp:sp modelId="{90805578-120B-46B9-9B0F-D0BCC8153BD4}">
      <dsp:nvSpPr>
        <dsp:cNvPr id="0" name=""/>
        <dsp:cNvSpPr/>
      </dsp:nvSpPr>
      <dsp:spPr>
        <a:xfrm>
          <a:off x="1162580" y="2342859"/>
          <a:ext cx="3343802" cy="2006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Agensi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perlu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menubuhkan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satu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jawatankuasa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untuk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menimbang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bantahan</a:t>
          </a:r>
          <a:endParaRPr lang="en-US" sz="2500" kern="1200" dirty="0"/>
        </a:p>
      </dsp:txBody>
      <dsp:txXfrm>
        <a:off x="1162580" y="2342859"/>
        <a:ext cx="3343802" cy="20062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EB442-5994-4DE0-8438-A228E0DACB7C}">
      <dsp:nvSpPr>
        <dsp:cNvPr id="0" name=""/>
        <dsp:cNvSpPr/>
      </dsp:nvSpPr>
      <dsp:spPr>
        <a:xfrm>
          <a:off x="2" y="17829"/>
          <a:ext cx="5341069" cy="1065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TEMPATAN</a:t>
          </a:r>
          <a:endParaRPr lang="en-US" sz="3700" kern="1200" dirty="0"/>
        </a:p>
      </dsp:txBody>
      <dsp:txXfrm>
        <a:off x="2" y="17829"/>
        <a:ext cx="5341069" cy="1065600"/>
      </dsp:txXfrm>
    </dsp:sp>
    <dsp:sp modelId="{FE9A46C6-AFAF-4D34-A617-F1079541A571}">
      <dsp:nvSpPr>
        <dsp:cNvPr id="0" name=""/>
        <dsp:cNvSpPr/>
      </dsp:nvSpPr>
      <dsp:spPr>
        <a:xfrm>
          <a:off x="55" y="1083429"/>
          <a:ext cx="5341069" cy="32500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err="1" smtClean="0"/>
            <a:t>Sekurang-kurangnya</a:t>
          </a:r>
          <a:r>
            <a:rPr lang="en-US" altLang="en-US" sz="2000" kern="1200" dirty="0" smtClean="0"/>
            <a:t> 1 </a:t>
          </a:r>
          <a:r>
            <a:rPr lang="en-US" altLang="en-US" sz="2000" kern="1200" dirty="0" err="1" smtClean="0"/>
            <a:t>akhbar</a:t>
          </a:r>
          <a:r>
            <a:rPr lang="en-US" altLang="en-US" sz="2000" kern="1200" dirty="0" smtClean="0"/>
            <a:t> </a:t>
          </a:r>
          <a:r>
            <a:rPr lang="en-US" altLang="en-US" sz="2000" kern="1200" dirty="0" err="1" smtClean="0"/>
            <a:t>harian</a:t>
          </a:r>
          <a:r>
            <a:rPr lang="en-US" altLang="en-US" sz="2000" kern="1200" dirty="0" smtClean="0"/>
            <a:t> </a:t>
          </a:r>
          <a:r>
            <a:rPr lang="en-US" altLang="en-US" sz="2000" kern="1200" dirty="0" err="1" smtClean="0"/>
            <a:t>utama</a:t>
          </a:r>
          <a:r>
            <a:rPr lang="en-US" altLang="en-US" sz="2000" kern="1200" dirty="0" smtClean="0"/>
            <a:t>  </a:t>
          </a:r>
          <a:r>
            <a:rPr lang="en-US" altLang="en-US" sz="2000" kern="1200" dirty="0" err="1" smtClean="0"/>
            <a:t>berbahasa</a:t>
          </a:r>
          <a:r>
            <a:rPr lang="en-US" altLang="en-US" sz="2000" kern="1200" dirty="0" smtClean="0"/>
            <a:t> </a:t>
          </a:r>
          <a:r>
            <a:rPr lang="en-US" altLang="en-US" sz="2000" kern="1200" dirty="0" err="1" smtClean="0"/>
            <a:t>Melayu</a:t>
          </a:r>
          <a:r>
            <a:rPr lang="en-US" altLang="en-US" sz="2000" kern="1200" dirty="0" smtClean="0"/>
            <a:t>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err="1" smtClean="0"/>
            <a:t>Tempoh</a:t>
          </a:r>
          <a:r>
            <a:rPr lang="en-US" altLang="en-US" sz="2000" kern="1200" dirty="0" smtClean="0"/>
            <a:t> tender </a:t>
          </a:r>
          <a:r>
            <a:rPr lang="en-US" altLang="en-US" sz="2000" kern="1200" dirty="0" err="1" smtClean="0"/>
            <a:t>sekurang-kurangnya</a:t>
          </a:r>
          <a:r>
            <a:rPr lang="en-US" altLang="en-US" sz="2000" kern="1200" dirty="0" smtClean="0"/>
            <a:t> 21 </a:t>
          </a:r>
          <a:r>
            <a:rPr lang="en-US" altLang="en-US" sz="2000" kern="1200" dirty="0" err="1" smtClean="0"/>
            <a:t>hari</a:t>
          </a:r>
          <a:r>
            <a:rPr lang="en-US" altLang="en-US" sz="2000" kern="1200" dirty="0" smtClean="0"/>
            <a:t>. (</a:t>
          </a:r>
          <a:r>
            <a:rPr lang="en-US" altLang="en-US" sz="2000" kern="1200" dirty="0" err="1" smtClean="0"/>
            <a:t>digalakkan</a:t>
          </a:r>
          <a:r>
            <a:rPr lang="en-US" altLang="en-US" sz="2000" kern="1200" dirty="0" smtClean="0"/>
            <a:t> </a:t>
          </a:r>
          <a:r>
            <a:rPr lang="en-US" altLang="en-US" sz="2000" kern="1200" dirty="0" err="1" smtClean="0"/>
            <a:t>lebih</a:t>
          </a:r>
          <a:r>
            <a:rPr lang="en-US" altLang="en-US" sz="2000" kern="1200" dirty="0" smtClean="0"/>
            <a:t> lama-</a:t>
          </a:r>
          <a:r>
            <a:rPr lang="en-US" altLang="en-US" sz="2000" kern="1200" dirty="0" err="1" smtClean="0"/>
            <a:t>mulai</a:t>
          </a:r>
          <a:r>
            <a:rPr lang="en-US" altLang="en-US" sz="2000" kern="1200" dirty="0" smtClean="0"/>
            <a:t> </a:t>
          </a:r>
          <a:r>
            <a:rPr lang="en-US" altLang="en-US" sz="2000" kern="1200" dirty="0" err="1" smtClean="0"/>
            <a:t>tarikh</a:t>
          </a:r>
          <a:r>
            <a:rPr lang="en-US" altLang="en-US" sz="2000" kern="1200" dirty="0" smtClean="0"/>
            <a:t> </a:t>
          </a:r>
          <a:r>
            <a:rPr lang="en-US" altLang="en-US" sz="2000" kern="1200" dirty="0" err="1" smtClean="0"/>
            <a:t>iklan</a:t>
          </a:r>
          <a:r>
            <a:rPr lang="en-US" altLang="en-US" sz="2000" kern="1200" dirty="0" smtClean="0"/>
            <a:t>/</a:t>
          </a:r>
          <a:r>
            <a:rPr lang="en-US" altLang="en-US" sz="2000" kern="1200" dirty="0" err="1" smtClean="0"/>
            <a:t>jual</a:t>
          </a:r>
          <a:r>
            <a:rPr lang="en-US" altLang="en-US" sz="2000" kern="1200" dirty="0" smtClean="0"/>
            <a:t>/</a:t>
          </a:r>
          <a:r>
            <a:rPr lang="en-US" altLang="en-US" sz="2000" kern="1200" dirty="0" err="1" smtClean="0"/>
            <a:t>lawatan</a:t>
          </a:r>
          <a:r>
            <a:rPr lang="en-US" altLang="en-US" sz="2000" kern="1200" dirty="0" smtClean="0"/>
            <a:t> /</a:t>
          </a:r>
          <a:r>
            <a:rPr lang="en-US" altLang="en-US" sz="2000" kern="1200" dirty="0" err="1" smtClean="0"/>
            <a:t>taklimat</a:t>
          </a:r>
          <a:r>
            <a:rPr lang="en-US" altLang="en-US" sz="2000" kern="1200" dirty="0" smtClean="0"/>
            <a:t>)</a:t>
          </a:r>
          <a:endParaRPr lang="en-US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err="1" smtClean="0"/>
            <a:t>Sesalinan</a:t>
          </a:r>
          <a:r>
            <a:rPr lang="en-US" altLang="en-US" sz="2000" kern="1200" dirty="0" smtClean="0"/>
            <a:t> </a:t>
          </a:r>
          <a:r>
            <a:rPr lang="en-US" altLang="en-US" sz="2000" kern="1200" dirty="0" err="1" smtClean="0"/>
            <a:t>kenyataan</a:t>
          </a:r>
          <a:r>
            <a:rPr lang="en-US" altLang="en-US" sz="2000" kern="1200" dirty="0" smtClean="0"/>
            <a:t> tender </a:t>
          </a:r>
          <a:r>
            <a:rPr lang="en-US" altLang="en-US" sz="2000" kern="1200" dirty="0" err="1" smtClean="0"/>
            <a:t>dalam</a:t>
          </a:r>
          <a:r>
            <a:rPr lang="en-US" altLang="en-US" sz="2000" kern="1200" dirty="0" smtClean="0"/>
            <a:t> </a:t>
          </a:r>
          <a:r>
            <a:rPr lang="en-US" altLang="en-US" sz="2000" kern="1200" dirty="0" err="1" smtClean="0"/>
            <a:t>laman</a:t>
          </a:r>
          <a:r>
            <a:rPr lang="en-US" altLang="en-US" sz="2000" kern="1200" dirty="0" smtClean="0"/>
            <a:t> web </a:t>
          </a:r>
          <a:r>
            <a:rPr lang="en-US" altLang="en-US" sz="2000" kern="1200" dirty="0" err="1" smtClean="0"/>
            <a:t>agensi</a:t>
          </a:r>
          <a:endParaRPr lang="en-US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smtClean="0"/>
            <a:t>Portal </a:t>
          </a:r>
          <a:r>
            <a:rPr lang="en-US" altLang="en-US" sz="2000" kern="1200" dirty="0" err="1" smtClean="0"/>
            <a:t>MyGovernment</a:t>
          </a:r>
          <a:r>
            <a:rPr lang="en-US" altLang="en-US" sz="2000" kern="1200" dirty="0" smtClean="0"/>
            <a:t>/</a:t>
          </a:r>
          <a:r>
            <a:rPr lang="en-US" altLang="en-US" sz="2000" kern="1200" dirty="0" err="1" smtClean="0"/>
            <a:t>MyProcurement</a:t>
          </a:r>
          <a:endParaRPr lang="en-US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err="1" smtClean="0"/>
            <a:t>Laman</a:t>
          </a:r>
          <a:r>
            <a:rPr lang="en-US" altLang="en-US" sz="2000" kern="1200" dirty="0" smtClean="0"/>
            <a:t> web CIDB (</a:t>
          </a:r>
          <a:r>
            <a:rPr lang="en-US" altLang="en-US" sz="2000" i="1" kern="1200" dirty="0" smtClean="0"/>
            <a:t>www.tender.gov.my</a:t>
          </a:r>
          <a:r>
            <a:rPr lang="en-US" altLang="en-US" sz="2000" kern="1200" dirty="0" smtClean="0"/>
            <a:t>) -  </a:t>
          </a:r>
          <a:r>
            <a:rPr lang="en-US" altLang="en-US" sz="2000" kern="1200" dirty="0" err="1" smtClean="0"/>
            <a:t>kerja</a:t>
          </a:r>
          <a:r>
            <a:rPr lang="en-US" altLang="en-US" sz="2000" kern="1200" dirty="0" smtClean="0"/>
            <a:t> </a:t>
          </a:r>
          <a:r>
            <a:rPr lang="en-US" altLang="en-US" sz="2000" kern="1200" dirty="0" err="1" smtClean="0"/>
            <a:t>sahaja</a:t>
          </a:r>
          <a:endParaRPr lang="en-US" altLang="en-US" sz="2000" kern="1200" dirty="0"/>
        </a:p>
      </dsp:txBody>
      <dsp:txXfrm>
        <a:off x="55" y="1083429"/>
        <a:ext cx="5341069" cy="3250080"/>
      </dsp:txXfrm>
    </dsp:sp>
    <dsp:sp modelId="{01059F16-74BC-4920-A7A9-1F1D1FC11B13}">
      <dsp:nvSpPr>
        <dsp:cNvPr id="0" name=""/>
        <dsp:cNvSpPr/>
      </dsp:nvSpPr>
      <dsp:spPr>
        <a:xfrm>
          <a:off x="6088874" y="17829"/>
          <a:ext cx="5341069" cy="1065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ANTARABANGSA</a:t>
          </a:r>
          <a:endParaRPr lang="en-US" sz="3700" kern="1200" dirty="0"/>
        </a:p>
      </dsp:txBody>
      <dsp:txXfrm>
        <a:off x="6088874" y="17829"/>
        <a:ext cx="5341069" cy="1065600"/>
      </dsp:txXfrm>
    </dsp:sp>
    <dsp:sp modelId="{C58A169E-D799-4AF6-B80B-C35229BB7FFA}">
      <dsp:nvSpPr>
        <dsp:cNvPr id="0" name=""/>
        <dsp:cNvSpPr/>
      </dsp:nvSpPr>
      <dsp:spPr>
        <a:xfrm>
          <a:off x="6088874" y="1083429"/>
          <a:ext cx="5341069" cy="32500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err="1" smtClean="0"/>
            <a:t>Sekurang-kurangnya</a:t>
          </a:r>
          <a:r>
            <a:rPr lang="en-US" altLang="en-US" sz="2000" kern="1200" dirty="0" smtClean="0"/>
            <a:t> 2 </a:t>
          </a:r>
          <a:r>
            <a:rPr lang="en-US" altLang="en-US" sz="2000" kern="1200" dirty="0" err="1" smtClean="0"/>
            <a:t>akhbar</a:t>
          </a:r>
          <a:r>
            <a:rPr lang="en-US" altLang="en-US" sz="2000" kern="1200" dirty="0" smtClean="0"/>
            <a:t> </a:t>
          </a:r>
          <a:r>
            <a:rPr lang="en-US" altLang="en-US" sz="2000" kern="1200" dirty="0" err="1" smtClean="0"/>
            <a:t>harian</a:t>
          </a:r>
          <a:r>
            <a:rPr lang="en-US" altLang="en-US" sz="2000" kern="1200" dirty="0" smtClean="0"/>
            <a:t> </a:t>
          </a:r>
          <a:r>
            <a:rPr lang="en-US" altLang="en-US" sz="2000" kern="1200" dirty="0" err="1" smtClean="0"/>
            <a:t>tempatan</a:t>
          </a:r>
          <a:r>
            <a:rPr lang="en-US" altLang="en-US" sz="2000" kern="1200" dirty="0" smtClean="0"/>
            <a:t>  </a:t>
          </a:r>
          <a:r>
            <a:rPr lang="en-US" altLang="en-US" sz="2000" kern="1200" dirty="0" err="1" smtClean="0"/>
            <a:t>utama</a:t>
          </a:r>
          <a:r>
            <a:rPr lang="en-US" altLang="en-US" sz="2000" kern="1200" dirty="0" smtClean="0"/>
            <a:t> (Bahasa </a:t>
          </a:r>
          <a:r>
            <a:rPr lang="en-US" altLang="en-US" sz="2000" kern="1200" dirty="0" err="1" smtClean="0"/>
            <a:t>Melayu</a:t>
          </a:r>
          <a:r>
            <a:rPr lang="en-US" altLang="en-US" sz="2000" kern="1200" dirty="0" smtClean="0"/>
            <a:t> </a:t>
          </a:r>
          <a:r>
            <a:rPr lang="en-US" altLang="en-US" sz="2000" kern="1200" dirty="0" err="1" smtClean="0"/>
            <a:t>dan</a:t>
          </a:r>
          <a:r>
            <a:rPr lang="en-US" altLang="en-US" sz="2000" kern="1200" dirty="0" smtClean="0"/>
            <a:t> Bahasa </a:t>
          </a:r>
          <a:r>
            <a:rPr lang="en-US" altLang="en-US" sz="2000" kern="1200" dirty="0" err="1" smtClean="0"/>
            <a:t>Inggeris</a:t>
          </a:r>
          <a:r>
            <a:rPr lang="en-US" altLang="en-US" sz="2000" kern="1200" dirty="0" smtClean="0"/>
            <a:t>).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err="1" smtClean="0"/>
            <a:t>Tempoh</a:t>
          </a:r>
          <a:r>
            <a:rPr lang="en-US" altLang="en-US" sz="2000" kern="1200" dirty="0" smtClean="0"/>
            <a:t> tender </a:t>
          </a:r>
          <a:r>
            <a:rPr lang="en-US" altLang="en-US" sz="2000" kern="1200" dirty="0" err="1" smtClean="0"/>
            <a:t>sekurang-kurangnya</a:t>
          </a:r>
          <a:r>
            <a:rPr lang="en-US" altLang="en-US" sz="2000" kern="1200" dirty="0" smtClean="0"/>
            <a:t> 56 </a:t>
          </a:r>
          <a:r>
            <a:rPr lang="en-US" altLang="en-US" sz="2000" kern="1200" dirty="0" err="1" smtClean="0"/>
            <a:t>hari</a:t>
          </a:r>
          <a:r>
            <a:rPr lang="en-US" altLang="en-US" sz="2000" kern="1200" dirty="0" smtClean="0"/>
            <a:t>.</a:t>
          </a:r>
          <a:endParaRPr lang="en-US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err="1" smtClean="0"/>
            <a:t>Kenyataan</a:t>
          </a:r>
          <a:r>
            <a:rPr lang="en-US" altLang="en-US" sz="2000" kern="1200" dirty="0" smtClean="0"/>
            <a:t> tender </a:t>
          </a:r>
          <a:r>
            <a:rPr lang="en-US" altLang="en-US" sz="2000" kern="1200" dirty="0" err="1" smtClean="0"/>
            <a:t>dihantar</a:t>
          </a:r>
          <a:r>
            <a:rPr lang="en-US" altLang="en-US" sz="2000" kern="1200" dirty="0" smtClean="0"/>
            <a:t> </a:t>
          </a:r>
          <a:r>
            <a:rPr lang="en-US" altLang="en-US" sz="2000" kern="1200" dirty="0" err="1" smtClean="0"/>
            <a:t>kepada</a:t>
          </a:r>
          <a:r>
            <a:rPr lang="en-US" altLang="en-US" sz="2000" kern="1200" dirty="0" smtClean="0"/>
            <a:t> </a:t>
          </a:r>
          <a:r>
            <a:rPr lang="en-US" altLang="en-US" sz="2000" kern="1200" dirty="0" err="1" smtClean="0"/>
            <a:t>Kedutaan-kedutaan</a:t>
          </a:r>
          <a:r>
            <a:rPr lang="en-US" altLang="en-US" sz="2000" kern="1200" dirty="0" smtClean="0"/>
            <a:t> </a:t>
          </a:r>
          <a:r>
            <a:rPr lang="en-US" altLang="en-US" sz="2000" kern="1200" dirty="0" err="1" smtClean="0"/>
            <a:t>Asing</a:t>
          </a:r>
          <a:r>
            <a:rPr lang="en-US" altLang="en-US" sz="2000" kern="1200" dirty="0" smtClean="0"/>
            <a:t> yang mana </a:t>
          </a:r>
          <a:r>
            <a:rPr lang="en-US" altLang="en-US" sz="2000" kern="1200" dirty="0" err="1" smtClean="0"/>
            <a:t>berkaitan</a:t>
          </a:r>
          <a:endParaRPr lang="en-US" altLang="en-US" sz="2000" kern="1200" dirty="0"/>
        </a:p>
      </dsp:txBody>
      <dsp:txXfrm>
        <a:off x="6088874" y="1083429"/>
        <a:ext cx="5341069" cy="32500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8F6AC-F347-408B-845D-4DE351DF054E}">
      <dsp:nvSpPr>
        <dsp:cNvPr id="0" name=""/>
        <dsp:cNvSpPr/>
      </dsp:nvSpPr>
      <dsp:spPr>
        <a:xfrm>
          <a:off x="0" y="70643"/>
          <a:ext cx="1771650" cy="10629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Jabatan</a:t>
          </a:r>
          <a:r>
            <a:rPr lang="en-US" sz="1600" kern="1200" dirty="0" smtClean="0"/>
            <a:t> yang </a:t>
          </a:r>
          <a:r>
            <a:rPr lang="en-US" sz="1600" kern="1200" dirty="0" err="1" smtClean="0"/>
            <a:t>memanggil</a:t>
          </a:r>
          <a:r>
            <a:rPr lang="en-US" sz="1600" kern="1200" dirty="0" smtClean="0"/>
            <a:t> tender</a:t>
          </a:r>
          <a:endParaRPr lang="en-US" sz="1600" kern="1200" dirty="0"/>
        </a:p>
      </dsp:txBody>
      <dsp:txXfrm>
        <a:off x="0" y="70643"/>
        <a:ext cx="1771650" cy="1062990"/>
      </dsp:txXfrm>
    </dsp:sp>
    <dsp:sp modelId="{AA109912-BE25-44AC-8BCF-79CE732860F0}">
      <dsp:nvSpPr>
        <dsp:cNvPr id="0" name=""/>
        <dsp:cNvSpPr/>
      </dsp:nvSpPr>
      <dsp:spPr>
        <a:xfrm>
          <a:off x="1948814" y="70643"/>
          <a:ext cx="1771650" cy="10629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Tajuk tender</a:t>
          </a:r>
          <a:endParaRPr lang="en-US" sz="1600" kern="1200"/>
        </a:p>
      </dsp:txBody>
      <dsp:txXfrm>
        <a:off x="1948814" y="70643"/>
        <a:ext cx="1771650" cy="1062990"/>
      </dsp:txXfrm>
    </dsp:sp>
    <dsp:sp modelId="{A6F7AA17-D50D-43A2-BB90-6BAF137ECD74}">
      <dsp:nvSpPr>
        <dsp:cNvPr id="0" name=""/>
        <dsp:cNvSpPr/>
      </dsp:nvSpPr>
      <dsp:spPr>
        <a:xfrm>
          <a:off x="3897630" y="70643"/>
          <a:ext cx="1771650" cy="10629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Syarat-syarat petender yang layak </a:t>
          </a:r>
          <a:endParaRPr lang="en-US" sz="1600" kern="1200"/>
        </a:p>
      </dsp:txBody>
      <dsp:txXfrm>
        <a:off x="3897630" y="70643"/>
        <a:ext cx="1771650" cy="1062990"/>
      </dsp:txXfrm>
    </dsp:sp>
    <dsp:sp modelId="{3D262649-EAB5-4097-8574-CEE2EBD4E3B6}">
      <dsp:nvSpPr>
        <dsp:cNvPr id="0" name=""/>
        <dsp:cNvSpPr/>
      </dsp:nvSpPr>
      <dsp:spPr>
        <a:xfrm>
          <a:off x="0" y="1310798"/>
          <a:ext cx="1771650" cy="10629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Tempat, tarikh dan waktu lawatan tapak (jika ada)</a:t>
          </a:r>
          <a:endParaRPr lang="en-US" sz="1600" kern="1200"/>
        </a:p>
      </dsp:txBody>
      <dsp:txXfrm>
        <a:off x="0" y="1310798"/>
        <a:ext cx="1771650" cy="1062990"/>
      </dsp:txXfrm>
    </dsp:sp>
    <dsp:sp modelId="{AF8DDFE1-AE86-46D8-A6C1-3B199999B489}">
      <dsp:nvSpPr>
        <dsp:cNvPr id="0" name=""/>
        <dsp:cNvSpPr/>
      </dsp:nvSpPr>
      <dsp:spPr>
        <a:xfrm>
          <a:off x="1948815" y="1310798"/>
          <a:ext cx="1771650" cy="10629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Tempat, tarikh dan masa dokumen dijual</a:t>
          </a:r>
          <a:endParaRPr lang="en-US" sz="1600" kern="1200"/>
        </a:p>
      </dsp:txBody>
      <dsp:txXfrm>
        <a:off x="1948815" y="1310798"/>
        <a:ext cx="1771650" cy="1062990"/>
      </dsp:txXfrm>
    </dsp:sp>
    <dsp:sp modelId="{C3156227-6F4A-498E-A41C-7CFED7399D0C}">
      <dsp:nvSpPr>
        <dsp:cNvPr id="0" name=""/>
        <dsp:cNvSpPr/>
      </dsp:nvSpPr>
      <dsp:spPr>
        <a:xfrm>
          <a:off x="3897630" y="1310798"/>
          <a:ext cx="1771650" cy="10629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Harga, cara dan kepada siapa bayaran dokumen tender</a:t>
          </a:r>
          <a:endParaRPr lang="en-US" sz="1600" kern="1200"/>
        </a:p>
      </dsp:txBody>
      <dsp:txXfrm>
        <a:off x="3897630" y="1310798"/>
        <a:ext cx="1771650" cy="1062990"/>
      </dsp:txXfrm>
    </dsp:sp>
    <dsp:sp modelId="{17421939-9FE5-4B46-B8D9-62BFF1FA1B37}">
      <dsp:nvSpPr>
        <dsp:cNvPr id="0" name=""/>
        <dsp:cNvSpPr/>
      </dsp:nvSpPr>
      <dsp:spPr>
        <a:xfrm>
          <a:off x="155028" y="2550954"/>
          <a:ext cx="5359223" cy="10629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Tempat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tarikh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waktu</a:t>
          </a:r>
          <a:r>
            <a:rPr lang="en-US" sz="1600" kern="1200" dirty="0" smtClean="0"/>
            <a:t> tender </a:t>
          </a:r>
          <a:r>
            <a:rPr lang="en-US" sz="1600" kern="1200" dirty="0" err="1" smtClean="0"/>
            <a:t>diterima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ditutup</a:t>
          </a:r>
          <a:r>
            <a:rPr lang="en-US" sz="1600" kern="1200" dirty="0" smtClean="0"/>
            <a:t>. (</a:t>
          </a:r>
          <a:r>
            <a:rPr lang="en-US" sz="1600" kern="1200" dirty="0" err="1" smtClean="0"/>
            <a:t>tarikh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tutup</a:t>
          </a:r>
          <a:r>
            <a:rPr lang="en-US" sz="1600" kern="1200" dirty="0" smtClean="0"/>
            <a:t> 21 </a:t>
          </a:r>
          <a:r>
            <a:rPr lang="en-US" sz="1600" kern="1200" dirty="0" err="1" smtClean="0"/>
            <a:t>dari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tarikh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jualan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dokumen</a:t>
          </a:r>
          <a:r>
            <a:rPr lang="en-US" sz="1600" kern="1200" dirty="0" smtClean="0"/>
            <a:t> tender </a:t>
          </a:r>
          <a:r>
            <a:rPr lang="en-US" sz="1600" kern="1200" dirty="0" err="1" smtClean="0"/>
            <a:t>atau</a:t>
          </a:r>
          <a:r>
            <a:rPr lang="en-US" sz="1600" kern="1200" dirty="0" smtClean="0"/>
            <a:t> 21 </a:t>
          </a:r>
          <a:r>
            <a:rPr lang="en-US" sz="1600" kern="1200" dirty="0" err="1" smtClean="0"/>
            <a:t>hari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selepas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tarikh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lawatan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tapak</a:t>
          </a:r>
          <a:r>
            <a:rPr lang="en-US" sz="1600" kern="1200" dirty="0" smtClean="0"/>
            <a:t> yang mana </a:t>
          </a:r>
          <a:r>
            <a:rPr lang="en-US" sz="1600" kern="1200" dirty="0" err="1" smtClean="0"/>
            <a:t>terkemudian</a:t>
          </a:r>
          <a:r>
            <a:rPr lang="en-US" sz="1600" kern="1200" dirty="0" smtClean="0"/>
            <a:t>)</a:t>
          </a:r>
          <a:endParaRPr lang="en-US" sz="1600" kern="1200" dirty="0"/>
        </a:p>
      </dsp:txBody>
      <dsp:txXfrm>
        <a:off x="155028" y="2550954"/>
        <a:ext cx="5359223" cy="106299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42CA1-F185-4A27-8E92-24963EF99FCD}">
      <dsp:nvSpPr>
        <dsp:cNvPr id="0" name=""/>
        <dsp:cNvSpPr/>
      </dsp:nvSpPr>
      <dsp:spPr>
        <a:xfrm>
          <a:off x="692" y="87945"/>
          <a:ext cx="2698998" cy="16193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Semak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sijil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pendaftaran</a:t>
          </a:r>
          <a:r>
            <a:rPr lang="en-US" sz="1600" kern="1200" dirty="0" smtClean="0"/>
            <a:t> ON-LINE (</a:t>
          </a:r>
          <a:r>
            <a:rPr lang="en-US" sz="1600" kern="1200" dirty="0" err="1" smtClean="0"/>
            <a:t>kod</a:t>
          </a:r>
          <a:r>
            <a:rPr lang="en-US" sz="1600" kern="1200" dirty="0" smtClean="0"/>
            <a:t>/</a:t>
          </a:r>
          <a:r>
            <a:rPr lang="en-US" sz="1600" kern="1200" dirty="0" err="1" smtClean="0"/>
            <a:t>sah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laku</a:t>
          </a:r>
          <a:r>
            <a:rPr lang="en-US" sz="1600" kern="1200" dirty="0" smtClean="0"/>
            <a:t>)</a:t>
          </a:r>
          <a:endParaRPr lang="en-US" sz="1600" kern="1200" dirty="0"/>
        </a:p>
      </dsp:txBody>
      <dsp:txXfrm>
        <a:off x="692" y="87945"/>
        <a:ext cx="2698998" cy="1619398"/>
      </dsp:txXfrm>
    </dsp:sp>
    <dsp:sp modelId="{50A5B65D-9EEB-4F7C-BA3B-3BD72A9062D2}">
      <dsp:nvSpPr>
        <dsp:cNvPr id="0" name=""/>
        <dsp:cNvSpPr/>
      </dsp:nvSpPr>
      <dsp:spPr>
        <a:xfrm>
          <a:off x="2969589" y="87945"/>
          <a:ext cx="2698998" cy="16193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Borang tender mempunyai nombor siri (satu petender satu borang sahaja dan boleh hantar satu tawaran sahaja - tawaran alternatif tidak dibenarkan)</a:t>
          </a:r>
          <a:endParaRPr lang="en-US" sz="1600" kern="1200"/>
        </a:p>
      </dsp:txBody>
      <dsp:txXfrm>
        <a:off x="2969589" y="87945"/>
        <a:ext cx="2698998" cy="1619398"/>
      </dsp:txXfrm>
    </dsp:sp>
    <dsp:sp modelId="{AB1E9221-C5DC-4F03-B611-82E8AE64991B}">
      <dsp:nvSpPr>
        <dsp:cNvPr id="0" name=""/>
        <dsp:cNvSpPr/>
      </dsp:nvSpPr>
      <dsp:spPr>
        <a:xfrm>
          <a:off x="692" y="1977243"/>
          <a:ext cx="2698998" cy="16193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Daftar penjualan borang tender</a:t>
          </a:r>
          <a:endParaRPr lang="en-US" sz="1600" kern="1200"/>
        </a:p>
      </dsp:txBody>
      <dsp:txXfrm>
        <a:off x="692" y="1977243"/>
        <a:ext cx="2698998" cy="1619398"/>
      </dsp:txXfrm>
    </dsp:sp>
    <dsp:sp modelId="{EDDD9D13-9C42-443F-B2C7-037CF157BC73}">
      <dsp:nvSpPr>
        <dsp:cNvPr id="0" name=""/>
        <dsp:cNvSpPr/>
      </dsp:nvSpPr>
      <dsp:spPr>
        <a:xfrm>
          <a:off x="2969589" y="1977243"/>
          <a:ext cx="2698998" cy="16193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Bayaran mengikut kadar 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minimum RM50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soft copy RM10</a:t>
          </a:r>
          <a:endParaRPr lang="en-US" sz="1600" kern="1200"/>
        </a:p>
      </dsp:txBody>
      <dsp:txXfrm>
        <a:off x="2969589" y="1977243"/>
        <a:ext cx="2698998" cy="16193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6" y="1122363"/>
            <a:ext cx="109728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6" y="3602038"/>
            <a:ext cx="10972800" cy="1655762"/>
          </a:xfrm>
        </p:spPr>
        <p:txBody>
          <a:bodyPr anchor="b" anchorCtr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7942-2F1E-4F25-B47F-43124C0B35B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603419" y="3521669"/>
            <a:ext cx="109728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V="1">
            <a:off x="601366" y="1116227"/>
            <a:ext cx="109728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05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7942-2F1E-4F25-B47F-43124C0B35B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381000" y="1699050"/>
            <a:ext cx="11430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V="1">
            <a:off x="378947" y="362469"/>
            <a:ext cx="11430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74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7942-2F1E-4F25-B47F-43124C0B3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32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7942-2F1E-4F25-B47F-43124C0B35B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381000" y="1699050"/>
            <a:ext cx="11430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V="1">
            <a:off x="378947" y="362469"/>
            <a:ext cx="11430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458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7942-2F1E-4F25-B47F-43124C0B3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56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5125"/>
            <a:ext cx="114300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825625"/>
            <a:ext cx="566928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1720" y="1825625"/>
            <a:ext cx="566928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7942-2F1E-4F25-B47F-43124C0B35B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381000" y="1699050"/>
            <a:ext cx="11430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378947" y="362469"/>
            <a:ext cx="11430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362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5125"/>
            <a:ext cx="114300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780011"/>
            <a:ext cx="566928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603923"/>
            <a:ext cx="566928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41720" y="1780011"/>
            <a:ext cx="566928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1720" y="2603923"/>
            <a:ext cx="566928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7942-2F1E-4F25-B47F-43124C0B35B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381000" y="1699050"/>
            <a:ext cx="11430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78947" y="362469"/>
            <a:ext cx="11430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482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7942-2F1E-4F25-B47F-43124C0B35B6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81000" y="1699050"/>
            <a:ext cx="11430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V="1">
            <a:off x="378947" y="362469"/>
            <a:ext cx="11430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376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7942-2F1E-4F25-B47F-43124C0B3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82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7942-2F1E-4F25-B47F-43124C0B3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05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7942-2F1E-4F25-B47F-43124C0B3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022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65125"/>
            <a:ext cx="11430000" cy="1325563"/>
          </a:xfrm>
          <a:prstGeom prst="rect">
            <a:avLst/>
          </a:prstGeom>
          <a:ln>
            <a:noFill/>
          </a:ln>
        </p:spPr>
        <p:txBody>
          <a:bodyPr vert="horz" wrap="none" lIns="91440" tIns="45720" rIns="91440" bIns="4572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" y="6356350"/>
            <a:ext cx="8595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D7942-2F1E-4F25-B47F-43124C0B3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00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KURSUS </a:t>
            </a:r>
            <a:br>
              <a:rPr lang="en-US" dirty="0" smtClean="0"/>
            </a:br>
            <a:r>
              <a:rPr lang="en-US" dirty="0" smtClean="0"/>
              <a:t>PEROLEHAN KERAJAAN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TATACARA PEROLEHAN SECARA TENDER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75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	PENGIKLANAN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KANDUNGAN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43857532"/>
              </p:ext>
            </p:extLst>
          </p:nvPr>
        </p:nvGraphicFramePr>
        <p:xfrm>
          <a:off x="381000" y="2603923"/>
          <a:ext cx="5669280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PENJUALAN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967409154"/>
              </p:ext>
            </p:extLst>
          </p:nvPr>
        </p:nvGraphicFramePr>
        <p:xfrm>
          <a:off x="6141720" y="2603923"/>
          <a:ext cx="5669280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Rectangle 9"/>
          <p:cNvSpPr/>
          <p:nvPr/>
        </p:nvSpPr>
        <p:spPr>
          <a:xfrm>
            <a:off x="6141720" y="6374884"/>
            <a:ext cx="3468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*(</a:t>
            </a:r>
            <a:r>
              <a:rPr lang="en-US" dirty="0" err="1"/>
              <a:t>tawaran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hard copy </a:t>
            </a:r>
            <a:r>
              <a:rPr lang="en-US" dirty="0" err="1"/>
              <a:t>sahaja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0587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	PENERIMAAN &amp; PEMBUKAAN TENDER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7862120"/>
              </p:ext>
            </p:extLst>
          </p:nvPr>
        </p:nvGraphicFramePr>
        <p:xfrm>
          <a:off x="381000" y="1825625"/>
          <a:ext cx="114300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9"/>
          <p:cNvSpPr/>
          <p:nvPr/>
        </p:nvSpPr>
        <p:spPr>
          <a:xfrm>
            <a:off x="7689850" y="1755686"/>
            <a:ext cx="41211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Dikunci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kunci</a:t>
            </a:r>
            <a:r>
              <a:rPr lang="en-US" sz="2000" dirty="0"/>
              <a:t> </a:t>
            </a:r>
            <a:r>
              <a:rPr lang="en-US" sz="2000" dirty="0" err="1"/>
              <a:t>berasingan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Dilabel</a:t>
            </a:r>
            <a:r>
              <a:rPr lang="en-US" sz="2000" dirty="0"/>
              <a:t> </a:t>
            </a:r>
            <a:r>
              <a:rPr lang="en-US" sz="2000" dirty="0" err="1"/>
              <a:t>tajuk</a:t>
            </a:r>
            <a:r>
              <a:rPr lang="en-US" sz="2000" dirty="0"/>
              <a:t>, </a:t>
            </a:r>
            <a:r>
              <a:rPr lang="en-US" sz="2000" dirty="0" err="1"/>
              <a:t>tarikh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waktu</a:t>
            </a:r>
            <a:r>
              <a:rPr lang="en-US" sz="2000" dirty="0"/>
              <a:t> </a:t>
            </a:r>
            <a:r>
              <a:rPr lang="en-US" sz="2000" dirty="0" err="1"/>
              <a:t>tutup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Semua</a:t>
            </a:r>
            <a:r>
              <a:rPr lang="en-US" sz="2000" dirty="0"/>
              <a:t> tender yang </a:t>
            </a:r>
            <a:r>
              <a:rPr lang="en-US" sz="2000" dirty="0" err="1"/>
              <a:t>diterima</a:t>
            </a:r>
            <a:r>
              <a:rPr lang="en-US" sz="2000" dirty="0"/>
              <a:t> </a:t>
            </a:r>
            <a:r>
              <a:rPr lang="en-US" sz="2000" dirty="0" err="1"/>
              <a:t>hendaklah</a:t>
            </a:r>
            <a:r>
              <a:rPr lang="en-US" sz="2000" dirty="0"/>
              <a:t> </a:t>
            </a:r>
            <a:r>
              <a:rPr lang="en-US" sz="2000" dirty="0" err="1"/>
              <a:t>dimasukkan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peti</a:t>
            </a:r>
            <a:r>
              <a:rPr lang="en-US" sz="2000" dirty="0"/>
              <a:t> </a:t>
            </a:r>
            <a:r>
              <a:rPr lang="en-US" sz="2000" dirty="0" smtClean="0"/>
              <a:t>tender</a:t>
            </a:r>
            <a:endParaRPr lang="en-US" sz="2000" dirty="0"/>
          </a:p>
        </p:txBody>
      </p:sp>
      <p:cxnSp>
        <p:nvCxnSpPr>
          <p:cNvPr id="12" name="Elbow Connector 11"/>
          <p:cNvCxnSpPr/>
          <p:nvPr/>
        </p:nvCxnSpPr>
        <p:spPr>
          <a:xfrm>
            <a:off x="7207250" y="2444750"/>
            <a:ext cx="482600" cy="425450"/>
          </a:xfrm>
          <a:prstGeom prst="bentConnector3">
            <a:avLst/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175486" y="5280025"/>
            <a:ext cx="23487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/>
              <a:t>tidak</a:t>
            </a:r>
            <a:r>
              <a:rPr lang="en-US" sz="2000" b="1" dirty="0"/>
              <a:t> </a:t>
            </a:r>
            <a:r>
              <a:rPr lang="en-US" sz="2000" b="1" dirty="0" err="1"/>
              <a:t>boleh</a:t>
            </a:r>
            <a:r>
              <a:rPr lang="en-US" sz="2000" b="1" dirty="0"/>
              <a:t> </a:t>
            </a:r>
            <a:r>
              <a:rPr lang="en-US" sz="2000" b="1" dirty="0" err="1"/>
              <a:t>diterima</a:t>
            </a:r>
            <a:endParaRPr lang="en-US" sz="2000" b="1" dirty="0"/>
          </a:p>
        </p:txBody>
      </p:sp>
      <p:cxnSp>
        <p:nvCxnSpPr>
          <p:cNvPr id="15" name="Elbow Connector 14"/>
          <p:cNvCxnSpPr/>
          <p:nvPr/>
        </p:nvCxnSpPr>
        <p:spPr>
          <a:xfrm>
            <a:off x="8692886" y="5039241"/>
            <a:ext cx="482600" cy="425450"/>
          </a:xfrm>
          <a:prstGeom prst="bentConnector3">
            <a:avLst/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397000" y="2444750"/>
            <a:ext cx="28829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AJ </a:t>
            </a:r>
            <a:r>
              <a:rPr lang="en-US" sz="2000" dirty="0" err="1" smtClean="0"/>
              <a:t>dimasukkan</a:t>
            </a:r>
            <a:r>
              <a:rPr lang="en-US" sz="2000" dirty="0" smtClean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 smtClean="0"/>
              <a:t>peti</a:t>
            </a:r>
            <a:r>
              <a:rPr lang="en-US" sz="2000" dirty="0" smtClean="0"/>
              <a:t> tender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tarikh</a:t>
            </a:r>
            <a:r>
              <a:rPr lang="en-US" sz="2000" dirty="0"/>
              <a:t> </a:t>
            </a:r>
            <a:r>
              <a:rPr lang="en-US" sz="2000" dirty="0" err="1"/>
              <a:t>tutup</a:t>
            </a:r>
            <a:r>
              <a:rPr lang="en-US" sz="2000" dirty="0"/>
              <a:t> </a:t>
            </a:r>
            <a:r>
              <a:rPr lang="en-US" sz="2000" dirty="0" err="1"/>
              <a:t>tawaran</a:t>
            </a:r>
            <a:r>
              <a:rPr lang="en-US" sz="2000" dirty="0"/>
              <a:t>/</a:t>
            </a:r>
            <a:r>
              <a:rPr lang="en-US" sz="2000" dirty="0" err="1"/>
              <a:t>sebelum</a:t>
            </a:r>
            <a:r>
              <a:rPr lang="en-US" sz="2000" dirty="0"/>
              <a:t> </a:t>
            </a:r>
            <a:r>
              <a:rPr lang="en-US" sz="2000" dirty="0" err="1"/>
              <a:t>waktu</a:t>
            </a:r>
            <a:r>
              <a:rPr lang="en-US" sz="2000" dirty="0"/>
              <a:t> </a:t>
            </a:r>
            <a:r>
              <a:rPr lang="en-US" sz="2000" dirty="0" err="1"/>
              <a:t>tutup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Di mana </a:t>
            </a:r>
            <a:r>
              <a:rPr lang="en-US" sz="2000" dirty="0" err="1"/>
              <a:t>sukar</a:t>
            </a:r>
            <a:r>
              <a:rPr lang="en-US" sz="2000" dirty="0"/>
              <a:t> </a:t>
            </a:r>
            <a:r>
              <a:rPr lang="en-US" sz="2000" dirty="0" err="1"/>
              <a:t>masuk</a:t>
            </a:r>
            <a:r>
              <a:rPr lang="en-US" sz="2000" dirty="0"/>
              <a:t> </a:t>
            </a:r>
            <a:r>
              <a:rPr lang="en-US" sz="2000" dirty="0" err="1"/>
              <a:t>harga</a:t>
            </a:r>
            <a:r>
              <a:rPr lang="en-US" sz="2000" dirty="0"/>
              <a:t> </a:t>
            </a:r>
            <a:r>
              <a:rPr lang="en-US" sz="2000" dirty="0" err="1"/>
              <a:t>lampau</a:t>
            </a:r>
            <a:endParaRPr lang="en-US" sz="2000" dirty="0"/>
          </a:p>
        </p:txBody>
      </p:sp>
      <p:cxnSp>
        <p:nvCxnSpPr>
          <p:cNvPr id="17" name="Elbow Connector 16"/>
          <p:cNvCxnSpPr/>
          <p:nvPr/>
        </p:nvCxnSpPr>
        <p:spPr>
          <a:xfrm rot="10800000">
            <a:off x="1397002" y="3473450"/>
            <a:ext cx="2033516" cy="1695450"/>
          </a:xfrm>
          <a:prstGeom prst="bentConnector3">
            <a:avLst>
              <a:gd name="adj1" fmla="val 117137"/>
            </a:avLst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95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	PENERIMAAN &amp; PEMBUKAAN TENDER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en-US" b="1" dirty="0" err="1"/>
              <a:t>Pembukaan</a:t>
            </a:r>
            <a:r>
              <a:rPr lang="en-US" altLang="en-US" b="1" dirty="0"/>
              <a:t> </a:t>
            </a:r>
            <a:r>
              <a:rPr lang="en-US" altLang="en-US" b="1" dirty="0" err="1"/>
              <a:t>Peti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Tawaran</a:t>
            </a:r>
            <a:endParaRPr lang="en-US" altLang="en-US" b="1" dirty="0" smtClean="0"/>
          </a:p>
          <a:p>
            <a:pPr lvl="1">
              <a:spcBef>
                <a:spcPct val="0"/>
              </a:spcBef>
              <a:defRPr/>
            </a:pPr>
            <a:r>
              <a:rPr lang="en-US" altLang="en-US" dirty="0" err="1" smtClean="0"/>
              <a:t>Dibuka</a:t>
            </a:r>
            <a:r>
              <a:rPr lang="en-US" altLang="en-US" dirty="0" smtClean="0"/>
              <a:t> </a:t>
            </a:r>
            <a:r>
              <a:rPr lang="en-US" altLang="en-US" dirty="0" err="1"/>
              <a:t>secepat</a:t>
            </a:r>
            <a:r>
              <a:rPr lang="en-US" altLang="en-US" dirty="0"/>
              <a:t> </a:t>
            </a:r>
            <a:r>
              <a:rPr lang="en-US" altLang="en-US" dirty="0" err="1" smtClean="0"/>
              <a:t>mungkin</a:t>
            </a:r>
            <a:endParaRPr lang="en-US" altLang="en-US" dirty="0" smtClean="0"/>
          </a:p>
          <a:p>
            <a:pPr lvl="1">
              <a:spcBef>
                <a:spcPct val="0"/>
              </a:spcBef>
              <a:defRPr/>
            </a:pPr>
            <a:r>
              <a:rPr lang="en-US" altLang="en-US" dirty="0" err="1" smtClean="0"/>
              <a:t>Oleh</a:t>
            </a:r>
            <a:r>
              <a:rPr lang="en-US" altLang="en-US" dirty="0" smtClean="0"/>
              <a:t> </a:t>
            </a:r>
            <a:r>
              <a:rPr lang="en-US" altLang="en-US" dirty="0" err="1"/>
              <a:t>Jawatankuasa</a:t>
            </a:r>
            <a:r>
              <a:rPr lang="en-US" altLang="en-US" dirty="0"/>
              <a:t> </a:t>
            </a:r>
            <a:r>
              <a:rPr lang="en-US" altLang="en-US" dirty="0" err="1"/>
              <a:t>Pembuka</a:t>
            </a:r>
            <a:r>
              <a:rPr lang="en-US" altLang="en-US" dirty="0"/>
              <a:t> </a:t>
            </a:r>
            <a:r>
              <a:rPr lang="en-US" altLang="en-US" dirty="0" smtClean="0"/>
              <a:t>Tender</a:t>
            </a:r>
          </a:p>
          <a:p>
            <a:pPr lvl="2">
              <a:spcBef>
                <a:spcPct val="0"/>
              </a:spcBef>
              <a:defRPr/>
            </a:pPr>
            <a:r>
              <a:rPr lang="en-US" altLang="en-US" dirty="0" err="1" smtClean="0"/>
              <a:t>sekurang-kurangnya</a:t>
            </a:r>
            <a:r>
              <a:rPr lang="en-US" altLang="en-US" dirty="0" smtClean="0"/>
              <a:t> </a:t>
            </a:r>
            <a:r>
              <a:rPr lang="en-US" altLang="en-US" dirty="0"/>
              <a:t>2 </a:t>
            </a:r>
            <a:r>
              <a:rPr lang="en-US" altLang="en-US" dirty="0" err="1"/>
              <a:t>pegawai</a:t>
            </a:r>
            <a:r>
              <a:rPr lang="en-US" altLang="en-US" dirty="0"/>
              <a:t>, </a:t>
            </a:r>
            <a:r>
              <a:rPr lang="en-US" altLang="en-US" dirty="0" err="1"/>
              <a:t>seorang</a:t>
            </a:r>
            <a:r>
              <a:rPr lang="en-US" altLang="en-US" dirty="0"/>
              <a:t> </a:t>
            </a:r>
            <a:r>
              <a:rPr lang="en-US" altLang="en-US" dirty="0" err="1"/>
              <a:t>daripadanya</a:t>
            </a:r>
            <a:r>
              <a:rPr lang="en-US" altLang="en-US" dirty="0"/>
              <a:t> </a:t>
            </a:r>
            <a:r>
              <a:rPr lang="en-US" altLang="en-US" dirty="0" err="1"/>
              <a:t>hendaklah</a:t>
            </a:r>
            <a:r>
              <a:rPr lang="en-US" altLang="en-US" dirty="0"/>
              <a:t> </a:t>
            </a:r>
            <a:r>
              <a:rPr lang="en-US" altLang="en-US" dirty="0" err="1"/>
              <a:t>pegawai</a:t>
            </a:r>
            <a:r>
              <a:rPr lang="en-US" altLang="en-US" dirty="0"/>
              <a:t> Kumpulan </a:t>
            </a:r>
            <a:r>
              <a:rPr lang="en-US" altLang="en-US" dirty="0" err="1"/>
              <a:t>Pengurusan</a:t>
            </a:r>
            <a:r>
              <a:rPr lang="en-US" altLang="en-US" b="1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 smtClean="0"/>
              <a:t>Profesional</a:t>
            </a:r>
            <a:r>
              <a:rPr lang="en-US" altLang="en-US" dirty="0" smtClean="0"/>
              <a:t>;</a:t>
            </a:r>
          </a:p>
          <a:p>
            <a:pPr lvl="2">
              <a:spcBef>
                <a:spcPct val="0"/>
              </a:spcBef>
              <a:defRPr/>
            </a:pPr>
            <a:r>
              <a:rPr lang="en-US" altLang="en-US" dirty="0" err="1" smtClean="0"/>
              <a:t>dilantik</a:t>
            </a:r>
            <a:r>
              <a:rPr lang="en-US" altLang="en-US" dirty="0" smtClean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dirty="0" err="1"/>
              <a:t>Ketua</a:t>
            </a:r>
            <a:r>
              <a:rPr lang="en-US" altLang="en-US" dirty="0"/>
              <a:t> </a:t>
            </a:r>
            <a:r>
              <a:rPr lang="en-US" altLang="en-US" dirty="0" err="1"/>
              <a:t>Jabatan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 smtClean="0"/>
              <a:t>bertulis</a:t>
            </a:r>
            <a:r>
              <a:rPr lang="en-US" altLang="en-US" dirty="0" smtClean="0"/>
              <a:t>;</a:t>
            </a:r>
          </a:p>
          <a:p>
            <a:pPr lvl="2">
              <a:spcBef>
                <a:spcPct val="0"/>
              </a:spcBef>
              <a:defRPr/>
            </a:pPr>
            <a:r>
              <a:rPr lang="en-US" altLang="en-US" dirty="0" err="1" smtClean="0"/>
              <a:t>berlainan</a:t>
            </a:r>
            <a:r>
              <a:rPr lang="en-US" altLang="en-US" dirty="0" smtClean="0"/>
              <a:t> </a:t>
            </a:r>
            <a:r>
              <a:rPr lang="en-US" altLang="en-US" dirty="0" err="1"/>
              <a:t>daripada</a:t>
            </a:r>
            <a:r>
              <a:rPr lang="en-US" altLang="en-US" dirty="0"/>
              <a:t> Ahli </a:t>
            </a:r>
            <a:r>
              <a:rPr lang="en-US" altLang="en-US" dirty="0" err="1"/>
              <a:t>Jawatankuasa</a:t>
            </a:r>
            <a:r>
              <a:rPr lang="en-US" altLang="en-US" dirty="0"/>
              <a:t> </a:t>
            </a:r>
            <a:r>
              <a:rPr lang="en-US" altLang="en-US" dirty="0" err="1" smtClean="0"/>
              <a:t>Penilaian</a:t>
            </a:r>
            <a:r>
              <a:rPr lang="en-US" altLang="en-US" dirty="0" smtClean="0"/>
              <a:t>;</a:t>
            </a:r>
          </a:p>
          <a:p>
            <a:pPr lvl="2">
              <a:spcBef>
                <a:spcPct val="0"/>
              </a:spcBef>
              <a:defRPr/>
            </a:pPr>
            <a:r>
              <a:rPr lang="en-US" altLang="en-US" dirty="0" err="1" smtClean="0"/>
              <a:t>dilantik</a:t>
            </a:r>
            <a:r>
              <a:rPr lang="en-US" altLang="en-US" dirty="0" smtClean="0"/>
              <a:t> </a:t>
            </a:r>
            <a:r>
              <a:rPr lang="en-US" altLang="en-US" dirty="0" err="1"/>
              <a:t>bila</a:t>
            </a:r>
            <a:r>
              <a:rPr lang="en-US" altLang="en-US" dirty="0"/>
              <a:t> </a:t>
            </a:r>
            <a:r>
              <a:rPr lang="en-US" altLang="en-US" dirty="0" err="1"/>
              <a:t>perlu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711950" y="1825625"/>
            <a:ext cx="5099050" cy="4351338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altLang="en-US" b="1" dirty="0" err="1" smtClean="0"/>
              <a:t>Tugas</a:t>
            </a:r>
            <a:endParaRPr lang="en-US" altLang="en-US" b="1" dirty="0" smtClean="0"/>
          </a:p>
          <a:p>
            <a:pPr>
              <a:spcBef>
                <a:spcPct val="0"/>
              </a:spcBef>
            </a:pPr>
            <a:r>
              <a:rPr lang="en-US" altLang="en-US" dirty="0" err="1" smtClean="0"/>
              <a:t>Buka</a:t>
            </a:r>
            <a:r>
              <a:rPr lang="en-US" altLang="en-US" dirty="0" smtClean="0"/>
              <a:t> </a:t>
            </a:r>
            <a:r>
              <a:rPr lang="en-US" altLang="en-US" dirty="0" err="1"/>
              <a:t>peti</a:t>
            </a:r>
            <a:r>
              <a:rPr lang="en-US" altLang="en-US" dirty="0"/>
              <a:t> tender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tarikh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 yang </a:t>
            </a:r>
            <a:r>
              <a:rPr lang="en-US" altLang="en-US" dirty="0" err="1" smtClean="0"/>
              <a:t>ditetapkan</a:t>
            </a:r>
            <a:r>
              <a:rPr lang="en-US" altLang="en-US" dirty="0" smtClean="0"/>
              <a:t>;</a:t>
            </a:r>
          </a:p>
          <a:p>
            <a:pPr>
              <a:spcBef>
                <a:spcPct val="0"/>
              </a:spcBef>
            </a:pPr>
            <a:r>
              <a:rPr lang="en-US" altLang="en-US" dirty="0" err="1" smtClean="0"/>
              <a:t>Membuka</a:t>
            </a:r>
            <a:r>
              <a:rPr lang="en-US" altLang="en-US" dirty="0" smtClean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memberi</a:t>
            </a:r>
            <a:r>
              <a:rPr lang="en-US" altLang="en-US" dirty="0"/>
              <a:t> </a:t>
            </a:r>
            <a:r>
              <a:rPr lang="en-US" altLang="en-US" dirty="0" err="1"/>
              <a:t>nombor</a:t>
            </a:r>
            <a:r>
              <a:rPr lang="en-US" altLang="en-US" dirty="0"/>
              <a:t> </a:t>
            </a:r>
            <a:r>
              <a:rPr lang="en-US" altLang="en-US" dirty="0" err="1"/>
              <a:t>kod</a:t>
            </a:r>
            <a:r>
              <a:rPr lang="en-US" altLang="en-US" dirty="0"/>
              <a:t> </a:t>
            </a:r>
            <a:r>
              <a:rPr lang="en-US" altLang="en-US" dirty="0" err="1"/>
              <a:t>bersiri</a:t>
            </a:r>
            <a:r>
              <a:rPr lang="en-US" altLang="en-US" dirty="0"/>
              <a:t> </a:t>
            </a:r>
            <a:r>
              <a:rPr lang="en-US" altLang="en-US" dirty="0" err="1"/>
              <a:t>bagi</a:t>
            </a:r>
            <a:r>
              <a:rPr lang="en-US" altLang="en-US" dirty="0"/>
              <a:t> </a:t>
            </a:r>
            <a:r>
              <a:rPr lang="en-US" altLang="en-US" dirty="0" err="1" smtClean="0"/>
              <a:t>setiap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tawaran</a:t>
            </a:r>
            <a:r>
              <a:rPr lang="en-US" altLang="en-US" dirty="0"/>
              <a:t>;</a:t>
            </a:r>
          </a:p>
          <a:p>
            <a:pPr>
              <a:spcBef>
                <a:spcPct val="0"/>
              </a:spcBef>
            </a:pPr>
            <a:r>
              <a:rPr lang="en-US" altLang="en-US" dirty="0" err="1" smtClean="0"/>
              <a:t>Menyempurnakan</a:t>
            </a:r>
            <a:r>
              <a:rPr lang="en-US" altLang="en-US" dirty="0" smtClean="0"/>
              <a:t> </a:t>
            </a:r>
            <a:r>
              <a:rPr lang="en-US" altLang="en-US" dirty="0" err="1"/>
              <a:t>borang</a:t>
            </a:r>
            <a:r>
              <a:rPr lang="en-US" altLang="en-US" dirty="0"/>
              <a:t> </a:t>
            </a:r>
            <a:r>
              <a:rPr lang="en-US" altLang="en-US" dirty="0" err="1"/>
              <a:t>jadual</a:t>
            </a:r>
            <a:r>
              <a:rPr lang="en-US" altLang="en-US" dirty="0"/>
              <a:t> tender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 smtClean="0"/>
              <a:t>mencatatkan</a:t>
            </a:r>
            <a:r>
              <a:rPr lang="en-US" altLang="en-US" dirty="0" smtClean="0"/>
              <a:t>:</a:t>
            </a:r>
          </a:p>
          <a:p>
            <a:pPr lvl="1">
              <a:spcBef>
                <a:spcPct val="0"/>
              </a:spcBef>
            </a:pPr>
            <a:r>
              <a:rPr lang="en-US" altLang="en-US" dirty="0" err="1" smtClean="0"/>
              <a:t>nama</a:t>
            </a:r>
            <a:r>
              <a:rPr lang="en-US" altLang="en-US" dirty="0" smtClean="0"/>
              <a:t> pretender</a:t>
            </a:r>
          </a:p>
          <a:p>
            <a:pPr lvl="1">
              <a:spcBef>
                <a:spcPct val="0"/>
              </a:spcBef>
            </a:pPr>
            <a:r>
              <a:rPr lang="en-US" altLang="en-US" dirty="0" err="1" smtClean="0"/>
              <a:t>amaun</a:t>
            </a:r>
            <a:r>
              <a:rPr lang="en-US" altLang="en-US" dirty="0" smtClean="0"/>
              <a:t> </a:t>
            </a:r>
            <a:r>
              <a:rPr lang="en-US" altLang="en-US" dirty="0"/>
              <a:t>yang </a:t>
            </a:r>
            <a:r>
              <a:rPr lang="en-US" altLang="en-US" dirty="0" err="1" smtClean="0"/>
              <a:t>ditender</a:t>
            </a:r>
            <a:endParaRPr lang="en-US" altLang="en-US" dirty="0" smtClean="0"/>
          </a:p>
          <a:p>
            <a:pPr lvl="1">
              <a:spcBef>
                <a:spcPct val="0"/>
              </a:spcBef>
            </a:pPr>
            <a:r>
              <a:rPr lang="en-US" altLang="en-US" dirty="0" err="1" smtClean="0"/>
              <a:t>tempoh</a:t>
            </a:r>
            <a:r>
              <a:rPr lang="en-US" altLang="en-US" dirty="0" smtClean="0"/>
              <a:t> </a:t>
            </a:r>
            <a:r>
              <a:rPr lang="en-US" altLang="en-US" dirty="0" err="1"/>
              <a:t>siap</a:t>
            </a:r>
            <a:r>
              <a:rPr lang="en-US" altLang="en-US" dirty="0"/>
              <a:t>/</a:t>
            </a:r>
            <a:r>
              <a:rPr lang="en-US" altLang="en-US" dirty="0" err="1"/>
              <a:t>tempoh</a:t>
            </a:r>
            <a:r>
              <a:rPr lang="en-US" altLang="en-US" dirty="0"/>
              <a:t> </a:t>
            </a:r>
            <a:r>
              <a:rPr lang="en-US" altLang="en-US" dirty="0" err="1" smtClean="0"/>
              <a:t>penyerahan</a:t>
            </a:r>
            <a:r>
              <a:rPr lang="en-US" altLang="en-US" dirty="0" smtClean="0"/>
              <a:t>.</a:t>
            </a:r>
          </a:p>
          <a:p>
            <a:pPr>
              <a:spcBef>
                <a:spcPct val="0"/>
              </a:spcBef>
            </a:pPr>
            <a:r>
              <a:rPr lang="en-US" altLang="en-US" dirty="0" err="1" smtClean="0"/>
              <a:t>Tandatangan</a:t>
            </a:r>
            <a:r>
              <a:rPr lang="en-US" altLang="en-US" dirty="0" smtClean="0"/>
              <a:t> </a:t>
            </a:r>
            <a:r>
              <a:rPr lang="en-US" altLang="en-US" dirty="0" err="1"/>
              <a:t>ringkas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lembaran</a:t>
            </a:r>
            <a:r>
              <a:rPr lang="en-US" altLang="en-US" dirty="0"/>
              <a:t> yang </a:t>
            </a:r>
            <a:r>
              <a:rPr lang="en-US" altLang="en-US" dirty="0" err="1"/>
              <a:t>menyatakan</a:t>
            </a:r>
            <a:r>
              <a:rPr lang="en-US" altLang="en-US" dirty="0"/>
              <a:t> </a:t>
            </a:r>
            <a:r>
              <a:rPr lang="en-US" altLang="en-US" dirty="0" err="1" smtClean="0"/>
              <a:t>harga</a:t>
            </a:r>
            <a:r>
              <a:rPr lang="en-US" altLang="en-US" dirty="0" smtClean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apa-apa</a:t>
            </a:r>
            <a:r>
              <a:rPr lang="en-US" altLang="en-US" dirty="0"/>
              <a:t> </a:t>
            </a:r>
            <a:r>
              <a:rPr lang="en-US" altLang="en-US" dirty="0" err="1" smtClean="0"/>
              <a:t>pindaan</a:t>
            </a:r>
            <a:r>
              <a:rPr lang="en-US" altLang="en-US" dirty="0" smtClean="0"/>
              <a:t>;</a:t>
            </a:r>
          </a:p>
          <a:p>
            <a:pPr>
              <a:spcBef>
                <a:spcPct val="0"/>
              </a:spcBef>
            </a:pPr>
            <a:r>
              <a:rPr lang="en-US" altLang="en-US" dirty="0" err="1" smtClean="0"/>
              <a:t>Menjadualkan</a:t>
            </a:r>
            <a:r>
              <a:rPr lang="en-US" altLang="en-US" dirty="0" smtClean="0"/>
              <a:t> </a:t>
            </a:r>
            <a:r>
              <a:rPr lang="en-US" altLang="en-US" dirty="0" err="1"/>
              <a:t>dokumen</a:t>
            </a:r>
            <a:r>
              <a:rPr lang="en-US" altLang="en-US" dirty="0"/>
              <a:t> </a:t>
            </a:r>
            <a:r>
              <a:rPr lang="en-US" altLang="en-US" dirty="0" err="1"/>
              <a:t>tawaran</a:t>
            </a:r>
            <a:r>
              <a:rPr lang="en-US" altLang="en-US" dirty="0"/>
              <a:t> </a:t>
            </a:r>
            <a:r>
              <a:rPr lang="en-US" altLang="en-US" dirty="0" err="1"/>
              <a:t>harga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 smtClean="0"/>
              <a:t>menggunakan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nombor</a:t>
            </a:r>
            <a:r>
              <a:rPr lang="en-US" altLang="en-US" dirty="0" smtClean="0"/>
              <a:t> </a:t>
            </a:r>
            <a:r>
              <a:rPr lang="en-US" altLang="en-US" dirty="0" err="1"/>
              <a:t>kod</a:t>
            </a:r>
            <a:r>
              <a:rPr lang="en-US" altLang="en-US" dirty="0"/>
              <a:t>; </a:t>
            </a:r>
          </a:p>
          <a:p>
            <a:pPr>
              <a:spcBef>
                <a:spcPct val="0"/>
              </a:spcBef>
            </a:pPr>
            <a:r>
              <a:rPr lang="en-US" altLang="en-US" dirty="0" err="1" smtClean="0"/>
              <a:t>Memadamkan</a:t>
            </a:r>
            <a:r>
              <a:rPr lang="en-US" altLang="en-US" dirty="0" smtClean="0"/>
              <a:t> </a:t>
            </a:r>
            <a:r>
              <a:rPr lang="en-US" altLang="en-US" dirty="0" err="1"/>
              <a:t>tanda</a:t>
            </a:r>
            <a:r>
              <a:rPr lang="en-US" altLang="en-US" dirty="0"/>
              <a:t> </a:t>
            </a:r>
            <a:r>
              <a:rPr lang="en-US" altLang="en-US" dirty="0" err="1"/>
              <a:t>pengenalan</a:t>
            </a:r>
            <a:r>
              <a:rPr lang="en-US" altLang="en-US" dirty="0"/>
              <a:t> </a:t>
            </a:r>
            <a:r>
              <a:rPr lang="en-US" altLang="en-US" dirty="0" err="1"/>
              <a:t>petender</a:t>
            </a:r>
            <a:r>
              <a:rPr lang="en-US" altLang="en-US" dirty="0"/>
              <a:t>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dokumen</a:t>
            </a:r>
            <a:r>
              <a:rPr lang="en-US" altLang="en-US" dirty="0" smtClean="0"/>
              <a:t> </a:t>
            </a:r>
            <a:r>
              <a:rPr lang="en-US" altLang="en-US" dirty="0" err="1"/>
              <a:t>tawaran</a:t>
            </a:r>
            <a:r>
              <a:rPr lang="en-US" altLang="en-US" dirty="0"/>
              <a:t> </a:t>
            </a:r>
            <a:r>
              <a:rPr lang="en-US" altLang="en-US" dirty="0" err="1"/>
              <a:t>teknikal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  <p:cxnSp>
        <p:nvCxnSpPr>
          <p:cNvPr id="6" name="Elbow Connector 5"/>
          <p:cNvCxnSpPr>
            <a:endCxn id="3" idx="1"/>
          </p:cNvCxnSpPr>
          <p:nvPr/>
        </p:nvCxnSpPr>
        <p:spPr>
          <a:xfrm>
            <a:off x="5130800" y="2559050"/>
            <a:ext cx="1581150" cy="1442244"/>
          </a:xfrm>
          <a:prstGeom prst="bentConnector3">
            <a:avLst/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301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	PENILAIAN TENDER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TEKNIKAL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dirty="0" smtClean="0"/>
              <a:t>Minima 3 orang yang </a:t>
            </a:r>
            <a:r>
              <a:rPr lang="en-US" altLang="en-US" dirty="0" err="1" smtClean="0"/>
              <a:t>terdiri</a:t>
            </a:r>
            <a:r>
              <a:rPr lang="en-US" altLang="en-US" dirty="0" smtClean="0"/>
              <a:t> </a:t>
            </a:r>
            <a:r>
              <a:rPr lang="en-US" altLang="en-US" dirty="0" err="1"/>
              <a:t>daripada</a:t>
            </a:r>
            <a:r>
              <a:rPr lang="en-US" altLang="en-US" dirty="0"/>
              <a:t> </a:t>
            </a:r>
            <a:r>
              <a:rPr lang="en-US" altLang="en-US" dirty="0" err="1"/>
              <a:t>pegawai-pegawai</a:t>
            </a:r>
            <a:r>
              <a:rPr lang="en-US" altLang="en-US" dirty="0"/>
              <a:t> </a:t>
            </a:r>
            <a:r>
              <a:rPr lang="en-US" altLang="en-US" dirty="0" err="1"/>
              <a:t>mahir</a:t>
            </a:r>
            <a:r>
              <a:rPr lang="en-US" altLang="en-US" dirty="0"/>
              <a:t>, </a:t>
            </a:r>
            <a:r>
              <a:rPr lang="en-US" altLang="en-US" dirty="0" err="1"/>
              <a:t>berpengalaman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 smtClean="0"/>
              <a:t>berkelayakan</a:t>
            </a:r>
            <a:r>
              <a:rPr lang="en-US" altLang="en-US" dirty="0"/>
              <a:t>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seorang</a:t>
            </a:r>
            <a:r>
              <a:rPr lang="en-US" altLang="en-US" dirty="0" smtClean="0"/>
              <a:t> </a:t>
            </a:r>
            <a:r>
              <a:rPr lang="en-US" altLang="en-US" dirty="0" err="1"/>
              <a:t>pegawai</a:t>
            </a:r>
            <a:r>
              <a:rPr lang="en-US" altLang="en-US" dirty="0"/>
              <a:t> </a:t>
            </a:r>
            <a:r>
              <a:rPr lang="en-US" altLang="en-US" dirty="0" err="1" smtClean="0"/>
              <a:t>Kump</a:t>
            </a:r>
            <a:r>
              <a:rPr lang="en-US" altLang="en-US" dirty="0" smtClean="0"/>
              <a:t>. P&amp;P)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dirty="0" err="1" smtClean="0"/>
              <a:t>Berasaskan</a:t>
            </a:r>
            <a:r>
              <a:rPr lang="en-US" altLang="en-US" dirty="0" smtClean="0"/>
              <a:t> </a:t>
            </a:r>
            <a:r>
              <a:rPr lang="en-US" altLang="en-US" dirty="0" err="1"/>
              <a:t>spesifikasi</a:t>
            </a:r>
            <a:r>
              <a:rPr lang="en-US" altLang="en-US" dirty="0"/>
              <a:t> </a:t>
            </a:r>
            <a:r>
              <a:rPr lang="en-US" altLang="en-US" dirty="0" err="1"/>
              <a:t>teknikal</a:t>
            </a:r>
            <a:r>
              <a:rPr lang="en-US" altLang="en-US" dirty="0"/>
              <a:t> yang </a:t>
            </a:r>
            <a:r>
              <a:rPr lang="en-US" altLang="en-US" dirty="0" err="1"/>
              <a:t>disediakan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syarat</a:t>
            </a:r>
            <a:r>
              <a:rPr lang="en-US" altLang="en-US" dirty="0"/>
              <a:t> </a:t>
            </a:r>
            <a:r>
              <a:rPr lang="en-US" altLang="en-US" dirty="0" smtClean="0"/>
              <a:t>tender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dirty="0" err="1" smtClean="0"/>
              <a:t>Dibuat</a:t>
            </a:r>
            <a:r>
              <a:rPr lang="en-US" altLang="en-US" dirty="0" smtClean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 smtClean="0"/>
              <a:t>mesyuarat</a:t>
            </a:r>
            <a:endParaRPr lang="en-US" altLang="en-US" dirty="0" smtClean="0"/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dirty="0" err="1" smtClean="0"/>
              <a:t>Dalam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tempoh</a:t>
            </a:r>
            <a:r>
              <a:rPr lang="en-US" altLang="en-US" dirty="0" smtClean="0"/>
              <a:t> 30 </a:t>
            </a:r>
            <a:r>
              <a:rPr lang="en-US" altLang="en-US" dirty="0" err="1" smtClean="0"/>
              <a:t>hari</a:t>
            </a:r>
            <a:endParaRPr lang="en-US" altLang="en-US" dirty="0" smtClean="0"/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en-US" dirty="0" err="1" smtClean="0"/>
              <a:t>Laporan</a:t>
            </a:r>
            <a:r>
              <a:rPr lang="en-US" altLang="en-US" dirty="0" smtClean="0"/>
              <a:t> </a:t>
            </a:r>
            <a:r>
              <a:rPr lang="en-US" altLang="en-US" dirty="0" err="1"/>
              <a:t>ditandatangani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dirty="0" err="1"/>
              <a:t>semua</a:t>
            </a:r>
            <a:r>
              <a:rPr lang="en-US" altLang="en-US" dirty="0"/>
              <a:t> </a:t>
            </a:r>
            <a:r>
              <a:rPr lang="en-US" altLang="en-US" dirty="0" err="1" smtClean="0"/>
              <a:t>ahli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jawatankuasa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HARGA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Minima 2 orang </a:t>
            </a:r>
            <a:r>
              <a:rPr lang="en-US" altLang="en-US" dirty="0"/>
              <a:t>yang </a:t>
            </a:r>
            <a:r>
              <a:rPr lang="en-US" altLang="en-US" dirty="0" err="1"/>
              <a:t>terdiri</a:t>
            </a:r>
            <a:r>
              <a:rPr lang="en-US" altLang="en-US" dirty="0"/>
              <a:t> </a:t>
            </a:r>
            <a:r>
              <a:rPr lang="en-US" altLang="en-US" dirty="0" err="1"/>
              <a:t>daripada</a:t>
            </a:r>
            <a:r>
              <a:rPr lang="en-US" altLang="en-US" dirty="0"/>
              <a:t> </a:t>
            </a:r>
            <a:r>
              <a:rPr lang="en-US" altLang="en-US" dirty="0" err="1" smtClean="0"/>
              <a:t>pegawai-pegawai</a:t>
            </a:r>
            <a:r>
              <a:rPr lang="en-US" altLang="en-US" dirty="0" smtClean="0"/>
              <a:t> </a:t>
            </a:r>
            <a:r>
              <a:rPr lang="en-US" altLang="en-US" dirty="0"/>
              <a:t>yang </a:t>
            </a:r>
            <a:r>
              <a:rPr lang="en-US" altLang="en-US" dirty="0" err="1"/>
              <a:t>mahir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pengalaman</a:t>
            </a:r>
            <a:r>
              <a:rPr lang="en-US" altLang="en-US" dirty="0"/>
              <a:t> (</a:t>
            </a:r>
            <a:r>
              <a:rPr lang="en-US" altLang="en-US" dirty="0" err="1" smtClean="0"/>
              <a:t>seorang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pegawai</a:t>
            </a:r>
            <a:r>
              <a:rPr lang="en-US" altLang="en-US" dirty="0" smtClean="0"/>
              <a:t> </a:t>
            </a:r>
            <a:r>
              <a:rPr lang="en-US" altLang="en-US" dirty="0" err="1"/>
              <a:t>Kump</a:t>
            </a:r>
            <a:r>
              <a:rPr lang="en-US" altLang="en-US" dirty="0"/>
              <a:t>. </a:t>
            </a:r>
            <a:r>
              <a:rPr lang="en-US" altLang="en-US" dirty="0" smtClean="0"/>
              <a:t>P&amp;P)</a:t>
            </a:r>
          </a:p>
          <a:p>
            <a:pPr>
              <a:lnSpc>
                <a:spcPct val="80000"/>
              </a:lnSpc>
            </a:pPr>
            <a:r>
              <a:rPr lang="en-US" altLang="en-US" dirty="0" err="1" smtClean="0"/>
              <a:t>Meliputi</a:t>
            </a:r>
            <a:r>
              <a:rPr lang="en-US" altLang="en-US" dirty="0" smtClean="0"/>
              <a:t> </a:t>
            </a:r>
            <a:r>
              <a:rPr lang="en-US" altLang="en-US" dirty="0" err="1"/>
              <a:t>syarat</a:t>
            </a:r>
            <a:r>
              <a:rPr lang="en-US" altLang="en-US" dirty="0"/>
              <a:t> </a:t>
            </a:r>
            <a:r>
              <a:rPr lang="en-US" altLang="en-US" dirty="0" err="1"/>
              <a:t>pembayaran</a:t>
            </a:r>
            <a:r>
              <a:rPr lang="en-US" altLang="en-US" dirty="0"/>
              <a:t>, </a:t>
            </a:r>
            <a:r>
              <a:rPr lang="en-US" altLang="en-US" dirty="0" err="1" smtClean="0"/>
              <a:t>kadar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pembayaran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tempoh</a:t>
            </a:r>
            <a:r>
              <a:rPr lang="en-US" altLang="en-US" dirty="0"/>
              <a:t>, </a:t>
            </a:r>
            <a:r>
              <a:rPr lang="en-US" altLang="en-US" dirty="0" err="1"/>
              <a:t>diskaun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 smtClean="0"/>
              <a:t>sebagainya</a:t>
            </a:r>
            <a:r>
              <a:rPr lang="en-US" altLang="en-US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US" altLang="en-US" dirty="0" err="1" smtClean="0"/>
              <a:t>Perbandingan</a:t>
            </a:r>
            <a:r>
              <a:rPr lang="en-US" altLang="en-US" dirty="0" smtClean="0"/>
              <a:t> </a:t>
            </a:r>
            <a:r>
              <a:rPr lang="en-US" altLang="en-US" dirty="0"/>
              <a:t>di </a:t>
            </a:r>
            <a:r>
              <a:rPr lang="en-US" altLang="en-US" dirty="0" err="1"/>
              <a:t>antara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 tender </a:t>
            </a:r>
            <a:r>
              <a:rPr lang="en-US" altLang="en-US" dirty="0" err="1"/>
              <a:t>dengan</a:t>
            </a:r>
            <a:r>
              <a:rPr lang="en-US" altLang="en-US" dirty="0"/>
              <a:t> tender yang lain </a:t>
            </a:r>
            <a:r>
              <a:rPr lang="en-US" altLang="en-US" dirty="0" err="1"/>
              <a:t>berasaskan</a:t>
            </a:r>
            <a:r>
              <a:rPr lang="en-US" altLang="en-US" dirty="0"/>
              <a:t> </a:t>
            </a:r>
            <a:r>
              <a:rPr lang="en-US" altLang="en-US" dirty="0" err="1"/>
              <a:t>kepada</a:t>
            </a:r>
            <a:r>
              <a:rPr lang="en-US" altLang="en-US" dirty="0"/>
              <a:t> </a:t>
            </a:r>
            <a:r>
              <a:rPr lang="en-US" altLang="en-US" dirty="0" err="1"/>
              <a:t>faktor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unsur</a:t>
            </a:r>
            <a:r>
              <a:rPr lang="en-US" altLang="en-US" dirty="0"/>
              <a:t> yang </a:t>
            </a:r>
            <a:r>
              <a:rPr lang="en-US" altLang="en-US" dirty="0" err="1" smtClean="0"/>
              <a:t>sama</a:t>
            </a: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dirty="0" err="1" smtClean="0"/>
              <a:t>Harga-harga</a:t>
            </a:r>
            <a:r>
              <a:rPr lang="en-US" altLang="en-US" dirty="0" smtClean="0"/>
              <a:t> </a:t>
            </a:r>
            <a:r>
              <a:rPr lang="en-US" altLang="en-US" dirty="0"/>
              <a:t>tender </a:t>
            </a:r>
            <a:r>
              <a:rPr lang="en-US" altLang="en-US" dirty="0" err="1"/>
              <a:t>matawang</a:t>
            </a:r>
            <a:r>
              <a:rPr lang="en-US" altLang="en-US" dirty="0"/>
              <a:t> </a:t>
            </a:r>
            <a:r>
              <a:rPr lang="en-US" altLang="en-US" dirty="0" err="1"/>
              <a:t>asing</a:t>
            </a:r>
            <a:r>
              <a:rPr lang="en-US" altLang="en-US" dirty="0"/>
              <a:t> </a:t>
            </a:r>
            <a:r>
              <a:rPr lang="en-US" altLang="en-US" dirty="0" err="1"/>
              <a:t>hendaklah</a:t>
            </a:r>
            <a:r>
              <a:rPr lang="en-US" altLang="en-US" dirty="0"/>
              <a:t> </a:t>
            </a:r>
            <a:r>
              <a:rPr lang="en-US" altLang="en-US" dirty="0" err="1"/>
              <a:t>ditukar</a:t>
            </a:r>
            <a:r>
              <a:rPr lang="en-US" altLang="en-US" dirty="0"/>
              <a:t> </a:t>
            </a:r>
            <a:r>
              <a:rPr lang="en-US" altLang="en-US" dirty="0" err="1"/>
              <a:t>kepada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Ringgit/</a:t>
            </a:r>
            <a:r>
              <a:rPr lang="en-US" altLang="en-US" dirty="0" err="1"/>
              <a:t>gunakan</a:t>
            </a:r>
            <a:r>
              <a:rPr lang="en-US" altLang="en-US" dirty="0"/>
              <a:t> </a:t>
            </a:r>
            <a:r>
              <a:rPr lang="en-US" altLang="en-US" dirty="0" err="1"/>
              <a:t>kadar</a:t>
            </a:r>
            <a:r>
              <a:rPr lang="en-US" altLang="en-US" dirty="0"/>
              <a:t> </a:t>
            </a:r>
            <a:r>
              <a:rPr lang="en-US" altLang="en-US" dirty="0" err="1"/>
              <a:t>pertukaran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tarikh</a:t>
            </a:r>
            <a:r>
              <a:rPr lang="en-US" altLang="en-US" dirty="0"/>
              <a:t> tender </a:t>
            </a:r>
            <a:r>
              <a:rPr lang="en-US" altLang="en-US" dirty="0" err="1" smtClean="0"/>
              <a:t>ditutup</a:t>
            </a:r>
            <a:r>
              <a:rPr lang="en-US" altLang="en-US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US" altLang="en-US" dirty="0" err="1" smtClean="0"/>
              <a:t>Dibuat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secara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mesyuarat</a:t>
            </a: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dirty="0" err="1" smtClean="0"/>
              <a:t>Dalam</a:t>
            </a:r>
            <a:r>
              <a:rPr lang="en-US" altLang="en-US" dirty="0" smtClean="0"/>
              <a:t> </a:t>
            </a:r>
            <a:r>
              <a:rPr lang="en-US" altLang="en-US" dirty="0" err="1"/>
              <a:t>tempoh</a:t>
            </a:r>
            <a:r>
              <a:rPr lang="en-US" altLang="en-US" dirty="0"/>
              <a:t> 30 </a:t>
            </a:r>
            <a:r>
              <a:rPr lang="en-US" altLang="en-US" dirty="0" err="1" smtClean="0"/>
              <a:t>hari</a:t>
            </a: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dirty="0" err="1" smtClean="0"/>
              <a:t>Laporan</a:t>
            </a:r>
            <a:r>
              <a:rPr lang="en-US" altLang="en-US" dirty="0" smtClean="0"/>
              <a:t> </a:t>
            </a:r>
            <a:r>
              <a:rPr lang="en-US" altLang="en-US" dirty="0" err="1"/>
              <a:t>penilaian</a:t>
            </a:r>
            <a:r>
              <a:rPr lang="en-US" altLang="en-US" dirty="0"/>
              <a:t> </a:t>
            </a:r>
            <a:r>
              <a:rPr lang="en-US" altLang="en-US" dirty="0" err="1"/>
              <a:t>hendaklah</a:t>
            </a:r>
            <a:r>
              <a:rPr lang="en-US" altLang="en-US" dirty="0"/>
              <a:t> </a:t>
            </a:r>
            <a:r>
              <a:rPr lang="en-US" altLang="en-US" dirty="0" err="1" smtClean="0"/>
              <a:t>ditandatangani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4243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	PENILAIAN TENDER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TENDER KERJA (KONVENSIONAL)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dirty="0" err="1"/>
              <a:t>Jawatankuasa</a:t>
            </a:r>
            <a:r>
              <a:rPr lang="en-US" altLang="en-US" dirty="0"/>
              <a:t> </a:t>
            </a:r>
            <a:r>
              <a:rPr lang="en-US" altLang="en-US" dirty="0" err="1"/>
              <a:t>Penilaian</a:t>
            </a:r>
            <a:r>
              <a:rPr lang="en-US" altLang="en-US" dirty="0"/>
              <a:t> </a:t>
            </a:r>
            <a:r>
              <a:rPr lang="en-US" altLang="en-US" b="1" dirty="0"/>
              <a:t>(minimum 3 </a:t>
            </a:r>
            <a:r>
              <a:rPr lang="en-US" altLang="en-US" b="1" dirty="0" smtClean="0"/>
              <a:t>orang) </a:t>
            </a:r>
            <a:r>
              <a:rPr lang="en-US" altLang="en-US" b="1" dirty="0" err="1" smtClean="0"/>
              <a:t>sekurang-kurangnya</a:t>
            </a:r>
            <a:r>
              <a:rPr lang="en-US" altLang="en-US" b="1" dirty="0" smtClean="0"/>
              <a:t> </a:t>
            </a:r>
            <a:r>
              <a:rPr lang="en-US" altLang="en-US" dirty="0" err="1"/>
              <a:t>seorang</a:t>
            </a:r>
            <a:r>
              <a:rPr lang="en-US" altLang="en-US" dirty="0"/>
              <a:t> </a:t>
            </a:r>
            <a:r>
              <a:rPr lang="en-US" altLang="en-US" dirty="0" err="1"/>
              <a:t>Juruukur</a:t>
            </a:r>
            <a:r>
              <a:rPr lang="en-US" altLang="en-US" dirty="0"/>
              <a:t> </a:t>
            </a:r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pegawai</a:t>
            </a:r>
            <a:r>
              <a:rPr lang="en-US" altLang="en-US" dirty="0"/>
              <a:t> </a:t>
            </a:r>
            <a:r>
              <a:rPr lang="en-US" altLang="en-US" dirty="0" err="1" smtClean="0"/>
              <a:t>teknikal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dalam</a:t>
            </a:r>
            <a:r>
              <a:rPr lang="en-US" altLang="en-US" dirty="0" smtClean="0"/>
              <a:t> </a:t>
            </a:r>
            <a:r>
              <a:rPr lang="en-US" altLang="en-US" dirty="0" err="1"/>
              <a:t>bidang</a:t>
            </a:r>
            <a:r>
              <a:rPr lang="en-US" altLang="en-US" dirty="0"/>
              <a:t> </a:t>
            </a:r>
            <a:r>
              <a:rPr lang="en-US" altLang="en-US" dirty="0" err="1" smtClean="0"/>
              <a:t>berkenaan</a:t>
            </a: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err="1" smtClean="0"/>
              <a:t>Dibuat</a:t>
            </a:r>
            <a:r>
              <a:rPr lang="en-US" altLang="en-US" dirty="0" smtClean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 smtClean="0"/>
              <a:t>mesyuarat</a:t>
            </a: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err="1" smtClean="0"/>
              <a:t>Penilaian</a:t>
            </a:r>
            <a:r>
              <a:rPr lang="en-US" altLang="en-US" dirty="0" smtClean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30 </a:t>
            </a:r>
            <a:r>
              <a:rPr lang="en-US" altLang="en-US" dirty="0" err="1"/>
              <a:t>hari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tarikh</a:t>
            </a:r>
            <a:r>
              <a:rPr lang="en-US" altLang="en-US" dirty="0"/>
              <a:t> </a:t>
            </a:r>
            <a:r>
              <a:rPr lang="en-US" altLang="en-US" dirty="0" err="1"/>
              <a:t>terima</a:t>
            </a:r>
            <a:r>
              <a:rPr lang="en-US" altLang="en-US" dirty="0"/>
              <a:t> </a:t>
            </a:r>
            <a:r>
              <a:rPr lang="en-US" altLang="en-US" dirty="0" err="1" smtClean="0"/>
              <a:t>dokumen</a:t>
            </a: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err="1" smtClean="0"/>
              <a:t>Laporan</a:t>
            </a:r>
            <a:r>
              <a:rPr lang="en-US" altLang="en-US" dirty="0" smtClean="0"/>
              <a:t> </a:t>
            </a:r>
            <a:r>
              <a:rPr lang="en-US" altLang="en-US" dirty="0" err="1"/>
              <a:t>ditandatangani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dirty="0" err="1"/>
              <a:t>semua</a:t>
            </a:r>
            <a:r>
              <a:rPr lang="en-US" altLang="en-US" dirty="0"/>
              <a:t> </a:t>
            </a:r>
            <a:r>
              <a:rPr lang="en-US" altLang="en-US" dirty="0" err="1"/>
              <a:t>ahli</a:t>
            </a:r>
            <a:r>
              <a:rPr lang="en-US" altLang="en-US" dirty="0"/>
              <a:t> </a:t>
            </a:r>
            <a:r>
              <a:rPr lang="en-US" altLang="en-US" dirty="0" err="1" smtClean="0"/>
              <a:t>jawatankuasa</a:t>
            </a:r>
            <a:r>
              <a:rPr lang="en-US" altLang="en-US" dirty="0"/>
              <a:t>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Char char="•"/>
            </a:pPr>
            <a:r>
              <a:rPr lang="en-US" altLang="en-US" dirty="0" err="1" smtClean="0"/>
              <a:t>Semua</a:t>
            </a:r>
            <a:r>
              <a:rPr lang="en-US" altLang="en-US" dirty="0" smtClean="0"/>
              <a:t> </a:t>
            </a:r>
            <a:r>
              <a:rPr lang="en-US" altLang="en-US" dirty="0" err="1"/>
              <a:t>dokumen</a:t>
            </a:r>
            <a:r>
              <a:rPr lang="en-US" altLang="en-US" dirty="0"/>
              <a:t> tender </a:t>
            </a:r>
            <a:r>
              <a:rPr lang="en-US" altLang="en-US" dirty="0" err="1"/>
              <a:t>adalah</a:t>
            </a:r>
            <a:r>
              <a:rPr lang="en-US" altLang="en-US" dirty="0"/>
              <a:t> “SULIT”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en-US" dirty="0" smtClean="0"/>
              <a:t>Proses </a:t>
            </a:r>
            <a:r>
              <a:rPr lang="en-US" altLang="en-US" dirty="0"/>
              <a:t>tender </a:t>
            </a:r>
            <a:r>
              <a:rPr lang="en-US" altLang="en-US" dirty="0" err="1"/>
              <a:t>perlu</a:t>
            </a:r>
            <a:r>
              <a:rPr lang="en-US" altLang="en-US" dirty="0"/>
              <a:t> </a:t>
            </a:r>
            <a:r>
              <a:rPr lang="en-US" altLang="en-US" dirty="0" err="1"/>
              <a:t>dirahsiakan</a:t>
            </a:r>
            <a:endParaRPr lang="en-US" altLang="en-US" dirty="0"/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en-US" dirty="0" err="1" smtClean="0"/>
              <a:t>Syarat</a:t>
            </a:r>
            <a:r>
              <a:rPr lang="en-US" altLang="en-US" dirty="0" smtClean="0"/>
              <a:t> </a:t>
            </a:r>
            <a:r>
              <a:rPr lang="en-US" altLang="en-US" dirty="0" err="1"/>
              <a:t>melarang</a:t>
            </a:r>
            <a:r>
              <a:rPr lang="en-US" altLang="en-US" dirty="0"/>
              <a:t> </a:t>
            </a:r>
            <a:r>
              <a:rPr lang="en-US" altLang="en-US" dirty="0" err="1"/>
              <a:t>pengiklanan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publisiti</a:t>
            </a:r>
            <a:endParaRPr lang="en-US" altLang="en-US" dirty="0"/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en-US" dirty="0" err="1" smtClean="0"/>
              <a:t>Penjelasan</a:t>
            </a:r>
            <a:r>
              <a:rPr lang="en-US" altLang="en-US" dirty="0" smtClean="0"/>
              <a:t> </a:t>
            </a:r>
            <a:r>
              <a:rPr lang="en-US" altLang="en-US" dirty="0" err="1"/>
              <a:t>lanjut</a:t>
            </a:r>
            <a:r>
              <a:rPr lang="en-US" altLang="en-US" dirty="0"/>
              <a:t> </a:t>
            </a:r>
            <a:r>
              <a:rPr lang="en-US" altLang="en-US" dirty="0" err="1"/>
              <a:t>daripada</a:t>
            </a:r>
            <a:r>
              <a:rPr lang="en-US" altLang="en-US" dirty="0"/>
              <a:t> </a:t>
            </a:r>
            <a:r>
              <a:rPr lang="en-US" altLang="en-US" dirty="0" err="1"/>
              <a:t>petender</a:t>
            </a:r>
            <a:r>
              <a:rPr lang="en-US" altLang="en-US" dirty="0"/>
              <a:t> </a:t>
            </a:r>
            <a:r>
              <a:rPr lang="en-US" altLang="en-US" dirty="0" err="1"/>
              <a:t>hanya</a:t>
            </a:r>
            <a:r>
              <a:rPr lang="en-US" altLang="en-US" dirty="0"/>
              <a:t> </a:t>
            </a:r>
            <a:r>
              <a:rPr lang="en-US" altLang="en-US" dirty="0" err="1" smtClean="0"/>
              <a:t>dengan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kebenaran</a:t>
            </a:r>
            <a:r>
              <a:rPr lang="en-US" altLang="en-US" dirty="0" smtClean="0"/>
              <a:t> </a:t>
            </a:r>
            <a:r>
              <a:rPr lang="en-US" altLang="en-US" dirty="0" err="1"/>
              <a:t>bertulis</a:t>
            </a:r>
            <a:r>
              <a:rPr lang="en-US" altLang="en-US" dirty="0"/>
              <a:t> </a:t>
            </a:r>
            <a:r>
              <a:rPr lang="en-US" altLang="en-US" dirty="0" err="1"/>
              <a:t>Pengerusi</a:t>
            </a:r>
            <a:r>
              <a:rPr lang="en-US" altLang="en-US" dirty="0"/>
              <a:t> LPA –</a:t>
            </a:r>
            <a:r>
              <a:rPr lang="en-US" altLang="en-US" dirty="0" err="1"/>
              <a:t>Urus</a:t>
            </a:r>
            <a:r>
              <a:rPr lang="en-US" altLang="en-US" dirty="0"/>
              <a:t> </a:t>
            </a:r>
            <a:r>
              <a:rPr lang="en-US" altLang="en-US" dirty="0" err="1" smtClean="0"/>
              <a:t>Setia</a:t>
            </a:r>
            <a:endParaRPr lang="en-US" altLang="en-US" dirty="0" smtClean="0"/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en-US" dirty="0" err="1" smtClean="0"/>
              <a:t>Dilarang</a:t>
            </a:r>
            <a:r>
              <a:rPr lang="en-US" altLang="en-US" dirty="0" smtClean="0"/>
              <a:t> </a:t>
            </a:r>
            <a:r>
              <a:rPr lang="en-US" altLang="en-US" dirty="0" err="1"/>
              <a:t>mengubah</a:t>
            </a:r>
            <a:r>
              <a:rPr lang="en-US" altLang="en-US" dirty="0"/>
              <a:t> </a:t>
            </a:r>
            <a:r>
              <a:rPr lang="en-US" altLang="en-US" dirty="0" err="1"/>
              <a:t>maklumat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dokumen</a:t>
            </a:r>
            <a:r>
              <a:rPr lang="en-US" altLang="en-US" dirty="0"/>
              <a:t> tender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900962" y="4354701"/>
            <a:ext cx="3894464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PERINGATAN</a:t>
            </a:r>
            <a:endParaRPr lang="en-US" sz="5400" b="1" cap="none" spc="0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289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	PENYEDIAAN KERTAS TAKLIMAT TENDER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Perakuan</a:t>
            </a:r>
            <a:r>
              <a:rPr lang="en-US" dirty="0"/>
              <a:t>/</a:t>
            </a:r>
            <a:r>
              <a:rPr lang="en-US" dirty="0" err="1"/>
              <a:t>Taklimat</a:t>
            </a:r>
            <a:r>
              <a:rPr lang="en-US" dirty="0"/>
              <a:t> Tender 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Diperakukan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Ketua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berasaskan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smtClean="0"/>
              <a:t>tender.</a:t>
            </a:r>
          </a:p>
          <a:p>
            <a:r>
              <a:rPr lang="en-US" dirty="0" err="1" smtClean="0"/>
              <a:t>Hendaklah</a:t>
            </a:r>
            <a:r>
              <a:rPr lang="en-US" dirty="0" smtClean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kira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semasa</a:t>
            </a:r>
            <a:r>
              <a:rPr lang="en-US" dirty="0"/>
              <a:t> </a:t>
            </a:r>
            <a:r>
              <a:rPr lang="en-US" dirty="0" err="1"/>
              <a:t>Kerajaan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8672062"/>
              </p:ext>
            </p:extLst>
          </p:nvPr>
        </p:nvGraphicFramePr>
        <p:xfrm>
          <a:off x="6141720" y="1825625"/>
          <a:ext cx="566928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Elbow Connector 13"/>
          <p:cNvCxnSpPr/>
          <p:nvPr/>
        </p:nvCxnSpPr>
        <p:spPr>
          <a:xfrm>
            <a:off x="3373821" y="2711668"/>
            <a:ext cx="3231931" cy="1273860"/>
          </a:xfrm>
          <a:prstGeom prst="bentConnector3">
            <a:avLst>
              <a:gd name="adj1" fmla="val 82195"/>
            </a:avLst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91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	PERTIMBANGAN LEMBAGA PEROLEHAN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dirty="0" err="1"/>
              <a:t>Lembaga</a:t>
            </a:r>
            <a:r>
              <a:rPr lang="en-US" altLang="en-US" dirty="0"/>
              <a:t> </a:t>
            </a:r>
            <a:r>
              <a:rPr lang="en-US" altLang="en-US" dirty="0" err="1"/>
              <a:t>Perolehan</a:t>
            </a:r>
            <a:r>
              <a:rPr lang="en-US" altLang="en-US" dirty="0"/>
              <a:t> </a:t>
            </a:r>
            <a:r>
              <a:rPr lang="en-US" altLang="en-US" dirty="0" err="1"/>
              <a:t>dilantik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YB </a:t>
            </a:r>
            <a:r>
              <a:rPr lang="en-US" altLang="en-US" dirty="0" err="1"/>
              <a:t>Menteri</a:t>
            </a:r>
            <a:r>
              <a:rPr lang="en-US" altLang="en-US" dirty="0"/>
              <a:t> </a:t>
            </a:r>
            <a:r>
              <a:rPr lang="en-US" altLang="en-US" dirty="0" err="1"/>
              <a:t>Kewangan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diwartakan</a:t>
            </a:r>
            <a:r>
              <a:rPr lang="en-US" altLang="en-US" dirty="0"/>
              <a:t> </a:t>
            </a:r>
            <a:r>
              <a:rPr lang="en-US" altLang="en-US" dirty="0" smtClean="0"/>
              <a:t>(</a:t>
            </a:r>
            <a:r>
              <a:rPr lang="en-US" altLang="en-US" dirty="0"/>
              <a:t>AP 192);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dirty="0" err="1" smtClean="0"/>
              <a:t>Keputusan</a:t>
            </a:r>
            <a:r>
              <a:rPr lang="en-US" altLang="en-US" dirty="0" smtClean="0"/>
              <a:t> </a:t>
            </a:r>
            <a:r>
              <a:rPr lang="en-US" altLang="en-US" dirty="0" err="1"/>
              <a:t>sebulat</a:t>
            </a:r>
            <a:r>
              <a:rPr lang="en-US" altLang="en-US" dirty="0"/>
              <a:t> </a:t>
            </a:r>
            <a:r>
              <a:rPr lang="en-US" altLang="en-US" dirty="0" err="1"/>
              <a:t>suara</a:t>
            </a:r>
            <a:r>
              <a:rPr lang="en-US" altLang="en-US" dirty="0"/>
              <a:t>; </a:t>
            </a:r>
            <a:endParaRPr lang="en-US" altLang="en-US" dirty="0" smtClean="0"/>
          </a:p>
          <a:p>
            <a:pPr>
              <a:buFont typeface="Arial" charset="0"/>
              <a:buChar char="•"/>
              <a:defRPr/>
            </a:pPr>
            <a:r>
              <a:rPr lang="en-US" altLang="en-US" dirty="0" err="1" smtClean="0"/>
              <a:t>Dalam</a:t>
            </a:r>
            <a:r>
              <a:rPr lang="en-US" altLang="en-US" dirty="0" smtClean="0"/>
              <a:t> </a:t>
            </a:r>
            <a:r>
              <a:rPr lang="en-US" altLang="en-US" dirty="0"/>
              <a:t>had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dirty="0" err="1"/>
              <a:t>kuasa</a:t>
            </a:r>
            <a:r>
              <a:rPr lang="en-US" altLang="en-US" dirty="0"/>
              <a:t> yang </a:t>
            </a:r>
            <a:r>
              <a:rPr lang="en-US" altLang="en-US" dirty="0" err="1" smtClean="0"/>
              <a:t>dibenarkan</a:t>
            </a:r>
            <a:r>
              <a:rPr lang="en-US" altLang="en-US" dirty="0" smtClean="0"/>
              <a:t>;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dirty="0" err="1" smtClean="0"/>
              <a:t>keputusan</a:t>
            </a:r>
            <a:r>
              <a:rPr lang="en-US" altLang="en-US" dirty="0" smtClean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sebulat</a:t>
            </a:r>
            <a:r>
              <a:rPr lang="en-US" altLang="en-US" dirty="0"/>
              <a:t> </a:t>
            </a:r>
            <a:r>
              <a:rPr lang="en-US" altLang="en-US" dirty="0" err="1"/>
              <a:t>suara</a:t>
            </a:r>
            <a:r>
              <a:rPr lang="en-US" altLang="en-US" dirty="0"/>
              <a:t>/</a:t>
            </a:r>
            <a:r>
              <a:rPr lang="en-US" altLang="en-US" dirty="0" err="1"/>
              <a:t>melebihi</a:t>
            </a:r>
            <a:r>
              <a:rPr lang="en-US" altLang="en-US" dirty="0"/>
              <a:t> had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dirty="0" err="1"/>
              <a:t>kuasa</a:t>
            </a:r>
            <a:r>
              <a:rPr lang="en-US" altLang="en-US" dirty="0"/>
              <a:t>, </a:t>
            </a:r>
            <a:r>
              <a:rPr lang="en-US" altLang="en-US" dirty="0" err="1"/>
              <a:t>perakuan</a:t>
            </a:r>
            <a:r>
              <a:rPr lang="en-US" altLang="en-US" dirty="0"/>
              <a:t> </a:t>
            </a:r>
            <a:r>
              <a:rPr lang="en-US" altLang="en-US" dirty="0" err="1"/>
              <a:t>dirujuk</a:t>
            </a:r>
            <a:r>
              <a:rPr lang="en-US" altLang="en-US" dirty="0"/>
              <a:t> </a:t>
            </a:r>
            <a:r>
              <a:rPr lang="en-US" altLang="en-US" dirty="0" err="1" smtClean="0"/>
              <a:t>kepada</a:t>
            </a:r>
            <a:r>
              <a:rPr lang="en-US" altLang="en-US" dirty="0" smtClean="0"/>
              <a:t> </a:t>
            </a:r>
            <a:r>
              <a:rPr lang="en-US" altLang="en-US" dirty="0" err="1"/>
              <a:t>Kementerian</a:t>
            </a:r>
            <a:r>
              <a:rPr lang="en-US" altLang="en-US" dirty="0"/>
              <a:t> </a:t>
            </a:r>
            <a:r>
              <a:rPr lang="en-US" altLang="en-US" dirty="0" err="1"/>
              <a:t>Kewangan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keputusan</a:t>
            </a:r>
            <a:r>
              <a:rPr lang="en-US" altLang="en-US" dirty="0"/>
              <a:t> </a:t>
            </a:r>
            <a:r>
              <a:rPr lang="en-US" altLang="en-US" dirty="0" err="1"/>
              <a:t>muktamad</a:t>
            </a:r>
            <a:r>
              <a:rPr lang="en-US" altLang="en-US" dirty="0"/>
              <a:t>.</a:t>
            </a:r>
          </a:p>
          <a:p>
            <a:pPr>
              <a:defRPr/>
            </a:pPr>
            <a:r>
              <a:rPr lang="en-US" altLang="en-US" dirty="0" err="1" smtClean="0"/>
              <a:t>Lembaga</a:t>
            </a:r>
            <a:r>
              <a:rPr lang="en-US" altLang="en-US" dirty="0" smtClean="0"/>
              <a:t> </a:t>
            </a:r>
            <a:r>
              <a:rPr lang="en-US" altLang="en-US" dirty="0" err="1"/>
              <a:t>Perolehan</a:t>
            </a:r>
            <a:r>
              <a:rPr lang="en-US" altLang="en-US" dirty="0"/>
              <a:t> </a:t>
            </a:r>
            <a:r>
              <a:rPr lang="en-US" altLang="en-US" dirty="0" err="1"/>
              <a:t>hendaklah</a:t>
            </a:r>
            <a:r>
              <a:rPr lang="en-US" altLang="en-US" dirty="0"/>
              <a:t> </a:t>
            </a:r>
            <a:r>
              <a:rPr lang="en-US" altLang="en-US" dirty="0" err="1"/>
              <a:t>bersidang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tempoh</a:t>
            </a:r>
            <a:r>
              <a:rPr lang="en-US" altLang="en-US" dirty="0"/>
              <a:t> 3 </a:t>
            </a:r>
            <a:r>
              <a:rPr lang="en-US" altLang="en-US" dirty="0" err="1"/>
              <a:t>minggu</a:t>
            </a:r>
            <a:r>
              <a:rPr lang="en-US" altLang="en-US" dirty="0"/>
              <a:t> </a:t>
            </a:r>
            <a:r>
              <a:rPr lang="en-US" altLang="en-US" dirty="0" err="1"/>
              <a:t>selepas</a:t>
            </a:r>
            <a:r>
              <a:rPr lang="en-US" altLang="en-US" dirty="0"/>
              <a:t> </a:t>
            </a:r>
            <a:r>
              <a:rPr lang="en-US" altLang="en-US" dirty="0" err="1"/>
              <a:t>penilaian</a:t>
            </a:r>
            <a:r>
              <a:rPr lang="en-US" altLang="en-US" dirty="0"/>
              <a:t> </a:t>
            </a:r>
            <a:r>
              <a:rPr lang="en-US" altLang="en-US" dirty="0" err="1" smtClean="0"/>
              <a:t>selesai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62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	PENYEDIAAN SURAT TAWARAN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96283368"/>
              </p:ext>
            </p:extLst>
          </p:nvPr>
        </p:nvGraphicFramePr>
        <p:xfrm>
          <a:off x="381000" y="1825625"/>
          <a:ext cx="566896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232072" y="1825625"/>
            <a:ext cx="4578927" cy="3007632"/>
          </a:xfrm>
        </p:spPr>
        <p:txBody>
          <a:bodyPr/>
          <a:lstStyle/>
          <a:p>
            <a:pPr lvl="1"/>
            <a:r>
              <a:rPr lang="en-US" dirty="0" err="1"/>
              <a:t>Ditandatangani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Menteri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mana-mana </a:t>
            </a:r>
            <a:r>
              <a:rPr lang="en-US" dirty="0" err="1"/>
              <a:t>pegawai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diberikuasa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Menteri</a:t>
            </a:r>
            <a:r>
              <a:rPr lang="en-US" dirty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bertulis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Seksyen</a:t>
            </a:r>
            <a:r>
              <a:rPr lang="en-US" dirty="0"/>
              <a:t> 2, </a:t>
            </a:r>
            <a:r>
              <a:rPr lang="en-US" dirty="0" err="1"/>
              <a:t>Akta</a:t>
            </a:r>
            <a:r>
              <a:rPr lang="en-US" dirty="0"/>
              <a:t> 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Kerajaan</a:t>
            </a:r>
            <a:r>
              <a:rPr lang="en-US" dirty="0"/>
              <a:t> 1949);</a:t>
            </a:r>
          </a:p>
          <a:p>
            <a:pPr lvl="1"/>
            <a:r>
              <a:rPr lang="en-US" dirty="0" err="1"/>
              <a:t>tandatangan</a:t>
            </a:r>
            <a:r>
              <a:rPr lang="en-US" dirty="0"/>
              <a:t> </a:t>
            </a:r>
            <a:r>
              <a:rPr lang="en-US" dirty="0" err="1"/>
              <a:t>hendaklah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dakwat</a:t>
            </a:r>
            <a:r>
              <a:rPr lang="en-US" dirty="0"/>
              <a:t> </a:t>
            </a:r>
            <a:r>
              <a:rPr lang="en-US" dirty="0" err="1"/>
              <a:t>hitam</a:t>
            </a:r>
            <a:r>
              <a:rPr lang="en-US" dirty="0"/>
              <a:t> yang </a:t>
            </a:r>
            <a:r>
              <a:rPr lang="en-US" dirty="0" err="1"/>
              <a:t>kekal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Selewat-lewatnya</a:t>
            </a:r>
            <a:r>
              <a:rPr lang="en-US" dirty="0"/>
              <a:t> 4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tarikh</a:t>
            </a:r>
            <a:r>
              <a:rPr lang="en-US" dirty="0"/>
              <a:t> </a:t>
            </a:r>
            <a:r>
              <a:rPr lang="en-US" dirty="0" err="1"/>
              <a:t>keluar</a:t>
            </a:r>
            <a:r>
              <a:rPr lang="en-US" dirty="0"/>
              <a:t> Surat </a:t>
            </a:r>
            <a:r>
              <a:rPr lang="en-US" dirty="0" err="1"/>
              <a:t>Setujuterima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cxnSp>
        <p:nvCxnSpPr>
          <p:cNvPr id="7" name="Elbow Connector 6"/>
          <p:cNvCxnSpPr>
            <a:endCxn id="6" idx="1"/>
          </p:cNvCxnSpPr>
          <p:nvPr/>
        </p:nvCxnSpPr>
        <p:spPr>
          <a:xfrm flipV="1">
            <a:off x="4668231" y="3329441"/>
            <a:ext cx="2563841" cy="1674164"/>
          </a:xfrm>
          <a:prstGeom prst="bentConnector3">
            <a:avLst>
              <a:gd name="adj1" fmla="val 72233"/>
            </a:avLst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99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TUGAS URUSETIA TENDER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altLang="en-US" dirty="0" err="1">
                <a:solidFill>
                  <a:srgbClr val="000000"/>
                </a:solidFill>
              </a:rPr>
              <a:t>Perancangan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awal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jadual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pelaksanaan</a:t>
            </a:r>
            <a:r>
              <a:rPr lang="en-US" altLang="en-US" dirty="0">
                <a:solidFill>
                  <a:srgbClr val="000000"/>
                </a:solidFill>
              </a:rPr>
              <a:t> tender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dirty="0" err="1" smtClean="0">
                <a:solidFill>
                  <a:srgbClr val="000000"/>
                </a:solidFill>
              </a:rPr>
              <a:t>Menyediakan</a:t>
            </a: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dokumen</a:t>
            </a:r>
            <a:r>
              <a:rPr lang="en-US" altLang="en-US" dirty="0">
                <a:solidFill>
                  <a:srgbClr val="000000"/>
                </a:solidFill>
              </a:rPr>
              <a:t> tender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dirty="0" err="1" smtClean="0">
                <a:solidFill>
                  <a:srgbClr val="000000"/>
                </a:solidFill>
              </a:rPr>
              <a:t>Menguruskan</a:t>
            </a: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iklan</a:t>
            </a:r>
            <a:r>
              <a:rPr lang="en-US" altLang="en-US" dirty="0">
                <a:solidFill>
                  <a:srgbClr val="000000"/>
                </a:solidFill>
              </a:rPr>
              <a:t>/</a:t>
            </a:r>
            <a:r>
              <a:rPr lang="en-US" altLang="en-US" dirty="0" err="1">
                <a:solidFill>
                  <a:srgbClr val="000000"/>
                </a:solidFill>
              </a:rPr>
              <a:t>pelawaan</a:t>
            </a:r>
            <a:r>
              <a:rPr lang="en-US" altLang="en-US" dirty="0">
                <a:solidFill>
                  <a:srgbClr val="000000"/>
                </a:solidFill>
              </a:rPr>
              <a:t> tender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dirty="0" err="1" smtClean="0">
                <a:solidFill>
                  <a:srgbClr val="000000"/>
                </a:solidFill>
              </a:rPr>
              <a:t>Menyediakan</a:t>
            </a: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kemudahan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rekod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penjualan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 smtClean="0">
                <a:solidFill>
                  <a:srgbClr val="000000"/>
                </a:solidFill>
              </a:rPr>
              <a:t>dokumen</a:t>
            </a:r>
            <a:r>
              <a:rPr lang="en-US" altLang="en-US" dirty="0" smtClean="0">
                <a:solidFill>
                  <a:srgbClr val="000000"/>
                </a:solidFill>
              </a:rPr>
              <a:t> tender</a:t>
            </a:r>
            <a:endParaRPr lang="en-US" altLang="en-US" dirty="0">
              <a:solidFill>
                <a:srgbClr val="0000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US" altLang="en-US" dirty="0" err="1" smtClean="0">
                <a:solidFill>
                  <a:srgbClr val="000000"/>
                </a:solidFill>
              </a:rPr>
              <a:t>Mengatur</a:t>
            </a: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lawatan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tapak</a:t>
            </a:r>
            <a:r>
              <a:rPr lang="en-US" altLang="en-US" dirty="0">
                <a:solidFill>
                  <a:srgbClr val="000000"/>
                </a:solidFill>
              </a:rPr>
              <a:t>/</a:t>
            </a:r>
            <a:r>
              <a:rPr lang="en-US" altLang="en-US" dirty="0" err="1">
                <a:solidFill>
                  <a:srgbClr val="000000"/>
                </a:solidFill>
              </a:rPr>
              <a:t>premis</a:t>
            </a:r>
            <a:r>
              <a:rPr lang="en-US" altLang="en-US" dirty="0">
                <a:solidFill>
                  <a:srgbClr val="000000"/>
                </a:solidFill>
              </a:rPr>
              <a:t> (</a:t>
            </a:r>
            <a:r>
              <a:rPr lang="en-US" altLang="en-US" dirty="0" err="1">
                <a:solidFill>
                  <a:srgbClr val="000000"/>
                </a:solidFill>
              </a:rPr>
              <a:t>jika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berkaitan</a:t>
            </a:r>
            <a:r>
              <a:rPr lang="en-US" altLang="en-US" dirty="0">
                <a:solidFill>
                  <a:srgbClr val="000000"/>
                </a:solidFill>
              </a:rPr>
              <a:t>)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dirty="0" err="1" smtClean="0">
                <a:solidFill>
                  <a:srgbClr val="000000"/>
                </a:solidFill>
              </a:rPr>
              <a:t>Menjaga</a:t>
            </a: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keselamatan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Peti</a:t>
            </a:r>
            <a:r>
              <a:rPr lang="en-US" altLang="en-US" dirty="0">
                <a:solidFill>
                  <a:srgbClr val="000000"/>
                </a:solidFill>
              </a:rPr>
              <a:t> Tender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dirty="0" err="1" smtClean="0">
                <a:solidFill>
                  <a:srgbClr val="000000"/>
                </a:solidFill>
              </a:rPr>
              <a:t>Menutup</a:t>
            </a: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Peti</a:t>
            </a:r>
            <a:r>
              <a:rPr lang="en-US" altLang="en-US" dirty="0">
                <a:solidFill>
                  <a:srgbClr val="000000"/>
                </a:solidFill>
              </a:rPr>
              <a:t> Tender </a:t>
            </a:r>
            <a:r>
              <a:rPr lang="en-US" altLang="en-US" dirty="0" err="1">
                <a:solidFill>
                  <a:srgbClr val="000000"/>
                </a:solidFill>
              </a:rPr>
              <a:t>pada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tarikh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waktu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ditetapkan</a:t>
            </a:r>
            <a:endParaRPr lang="en-US" altLang="en-US" dirty="0">
              <a:solidFill>
                <a:srgbClr val="0000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US" altLang="en-US" dirty="0" err="1" smtClean="0"/>
              <a:t>Mengatur</a:t>
            </a:r>
            <a:r>
              <a:rPr lang="en-US" altLang="en-US" dirty="0" smtClean="0"/>
              <a:t> </a:t>
            </a:r>
            <a:r>
              <a:rPr lang="en-US" altLang="en-US" dirty="0" err="1"/>
              <a:t>pembukaan</a:t>
            </a:r>
            <a:r>
              <a:rPr lang="en-US" altLang="en-US" dirty="0"/>
              <a:t> </a:t>
            </a:r>
            <a:r>
              <a:rPr lang="en-US" altLang="en-US" dirty="0" err="1"/>
              <a:t>Peti</a:t>
            </a:r>
            <a:r>
              <a:rPr lang="en-US" altLang="en-US" dirty="0"/>
              <a:t> </a:t>
            </a:r>
            <a:r>
              <a:rPr lang="en-US" altLang="en-US" dirty="0" smtClean="0"/>
              <a:t>Tender (</a:t>
            </a:r>
            <a:r>
              <a:rPr lang="en-US" altLang="en-US" dirty="0" err="1" smtClean="0"/>
              <a:t>Menguruskan</a:t>
            </a:r>
            <a:r>
              <a:rPr lang="en-US" altLang="en-US" dirty="0" smtClean="0"/>
              <a:t> </a:t>
            </a:r>
            <a:r>
              <a:rPr lang="en-US" altLang="en-US" dirty="0" err="1"/>
              <a:t>pelantikan</a:t>
            </a:r>
            <a:r>
              <a:rPr lang="en-US" altLang="en-US" dirty="0"/>
              <a:t> </a:t>
            </a:r>
            <a:r>
              <a:rPr lang="en-US" altLang="en-US" dirty="0" err="1"/>
              <a:t>jawatankuasa</a:t>
            </a:r>
            <a:r>
              <a:rPr lang="en-US" altLang="en-US" dirty="0"/>
              <a:t> </a:t>
            </a:r>
            <a:r>
              <a:rPr lang="en-US" altLang="en-US" dirty="0" err="1" smtClean="0"/>
              <a:t>pembuka</a:t>
            </a:r>
            <a:r>
              <a:rPr lang="en-US" altLang="en-US" dirty="0" smtClean="0"/>
              <a:t>)</a:t>
            </a:r>
            <a:endParaRPr lang="en-US" alt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altLang="en-US" dirty="0" err="1"/>
              <a:t>Mengatur</a:t>
            </a:r>
            <a:r>
              <a:rPr lang="en-US" altLang="en-US" dirty="0"/>
              <a:t> </a:t>
            </a:r>
            <a:r>
              <a:rPr lang="en-US" altLang="en-US" dirty="0" err="1"/>
              <a:t>penilaian</a:t>
            </a:r>
            <a:r>
              <a:rPr lang="en-US" altLang="en-US" dirty="0"/>
              <a:t> </a:t>
            </a:r>
            <a:r>
              <a:rPr lang="en-US" altLang="en-US" dirty="0" smtClean="0"/>
              <a:t>tender (</a:t>
            </a:r>
            <a:r>
              <a:rPr lang="en-US" altLang="en-US" dirty="0" err="1" smtClean="0"/>
              <a:t>Menguruskan</a:t>
            </a:r>
            <a:r>
              <a:rPr lang="en-US" altLang="en-US" dirty="0" smtClean="0"/>
              <a:t> </a:t>
            </a:r>
            <a:r>
              <a:rPr lang="en-US" altLang="en-US" dirty="0" err="1"/>
              <a:t>pelantikan</a:t>
            </a:r>
            <a:r>
              <a:rPr lang="en-US" altLang="en-US" dirty="0"/>
              <a:t> </a:t>
            </a:r>
            <a:r>
              <a:rPr lang="en-US" altLang="en-US" dirty="0" err="1"/>
              <a:t>Jawatankuasa</a:t>
            </a:r>
            <a:r>
              <a:rPr lang="en-US" altLang="en-US" dirty="0"/>
              <a:t> </a:t>
            </a:r>
            <a:r>
              <a:rPr lang="en-US" altLang="en-US" dirty="0" err="1" smtClean="0"/>
              <a:t>penilaian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pPr>
              <a:buFont typeface="Arial" charset="0"/>
              <a:buChar char="•"/>
              <a:defRPr/>
            </a:pPr>
            <a:r>
              <a:rPr lang="en-US" altLang="en-US" dirty="0" err="1" smtClean="0"/>
              <a:t>Menyediakan</a:t>
            </a:r>
            <a:r>
              <a:rPr lang="en-US" altLang="en-US" dirty="0" smtClean="0"/>
              <a:t> </a:t>
            </a:r>
            <a:r>
              <a:rPr lang="en-US" altLang="en-US" dirty="0" err="1"/>
              <a:t>Kertas</a:t>
            </a:r>
            <a:r>
              <a:rPr lang="en-US" altLang="en-US" dirty="0"/>
              <a:t> </a:t>
            </a:r>
            <a:r>
              <a:rPr lang="en-US" altLang="en-US" dirty="0" err="1"/>
              <a:t>Taklimat</a:t>
            </a:r>
            <a:r>
              <a:rPr lang="en-US" altLang="en-US" dirty="0"/>
              <a:t> </a:t>
            </a:r>
            <a:r>
              <a:rPr lang="en-US" altLang="en-US" dirty="0" smtClean="0"/>
              <a:t>Tender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dirty="0" err="1" smtClean="0"/>
              <a:t>Mengatur</a:t>
            </a:r>
            <a:r>
              <a:rPr lang="en-US" altLang="en-US" dirty="0" smtClean="0"/>
              <a:t> </a:t>
            </a:r>
            <a:r>
              <a:rPr lang="en-US" altLang="en-US" dirty="0" err="1"/>
              <a:t>mesyuarat</a:t>
            </a:r>
            <a:r>
              <a:rPr lang="en-US" altLang="en-US" dirty="0"/>
              <a:t> </a:t>
            </a:r>
            <a:r>
              <a:rPr lang="en-US" altLang="en-US" dirty="0" err="1"/>
              <a:t>Lembaga</a:t>
            </a:r>
            <a:r>
              <a:rPr lang="en-US" altLang="en-US" dirty="0"/>
              <a:t> </a:t>
            </a:r>
            <a:r>
              <a:rPr lang="en-US" altLang="en-US" dirty="0" err="1"/>
              <a:t>Perolehan</a:t>
            </a:r>
            <a:endParaRPr lang="en-US" altLang="en-US" dirty="0"/>
          </a:p>
          <a:p>
            <a:pPr>
              <a:buFont typeface="Arial" charset="0"/>
              <a:buChar char="•"/>
              <a:defRPr/>
            </a:pPr>
            <a:r>
              <a:rPr lang="en-US" altLang="en-US" dirty="0" err="1" smtClean="0"/>
              <a:t>Merekod</a:t>
            </a:r>
            <a:r>
              <a:rPr lang="en-US" altLang="en-US" dirty="0" smtClean="0"/>
              <a:t> </a:t>
            </a:r>
            <a:r>
              <a:rPr lang="en-US" altLang="en-US" dirty="0" err="1"/>
              <a:t>segala</a:t>
            </a:r>
            <a:r>
              <a:rPr lang="en-US" altLang="en-US" dirty="0"/>
              <a:t> </a:t>
            </a:r>
            <a:r>
              <a:rPr lang="en-US" altLang="en-US" dirty="0" err="1"/>
              <a:t>keputusan</a:t>
            </a:r>
            <a:r>
              <a:rPr lang="en-US" altLang="en-US" dirty="0"/>
              <a:t> </a:t>
            </a:r>
            <a:r>
              <a:rPr lang="en-US" altLang="en-US" dirty="0" err="1"/>
              <a:t>penting</a:t>
            </a:r>
            <a:r>
              <a:rPr lang="en-US" altLang="en-US" dirty="0"/>
              <a:t> </a:t>
            </a:r>
            <a:r>
              <a:rPr lang="en-US" altLang="en-US" dirty="0" err="1"/>
              <a:t>seperti</a:t>
            </a:r>
            <a:r>
              <a:rPr lang="en-US" altLang="en-US" dirty="0"/>
              <a:t> </a:t>
            </a:r>
            <a:r>
              <a:rPr lang="en-US" altLang="en-US" dirty="0" err="1"/>
              <a:t>nombor</a:t>
            </a:r>
            <a:r>
              <a:rPr lang="en-US" altLang="en-US" dirty="0"/>
              <a:t> </a:t>
            </a:r>
            <a:r>
              <a:rPr lang="en-US" altLang="en-US" dirty="0" smtClean="0"/>
              <a:t>tender, </a:t>
            </a:r>
            <a:r>
              <a:rPr lang="en-US" altLang="en-US" dirty="0" err="1" smtClean="0"/>
              <a:t>tarikh</a:t>
            </a:r>
            <a:r>
              <a:rPr lang="en-US" altLang="en-US" dirty="0" smtClean="0"/>
              <a:t> </a:t>
            </a:r>
            <a:r>
              <a:rPr lang="en-US" altLang="en-US" dirty="0" err="1"/>
              <a:t>keputusan</a:t>
            </a:r>
            <a:r>
              <a:rPr lang="en-US" altLang="en-US" dirty="0"/>
              <a:t>, </a:t>
            </a:r>
            <a:r>
              <a:rPr lang="en-US" altLang="en-US" dirty="0" err="1"/>
              <a:t>nama</a:t>
            </a:r>
            <a:r>
              <a:rPr lang="en-US" altLang="en-US" dirty="0"/>
              <a:t>/</a:t>
            </a:r>
            <a:r>
              <a:rPr lang="en-US" altLang="en-US" dirty="0" err="1"/>
              <a:t>kod</a:t>
            </a:r>
            <a:r>
              <a:rPr lang="en-US" altLang="en-US" dirty="0"/>
              <a:t> </a:t>
            </a:r>
            <a:r>
              <a:rPr lang="en-US" altLang="en-US" dirty="0" err="1"/>
              <a:t>petender</a:t>
            </a:r>
            <a:r>
              <a:rPr lang="en-US" altLang="en-US" dirty="0"/>
              <a:t> yang </a:t>
            </a:r>
            <a:r>
              <a:rPr lang="en-US" altLang="en-US" dirty="0" err="1"/>
              <a:t>dipilih</a:t>
            </a:r>
            <a:r>
              <a:rPr lang="en-US" altLang="en-US" dirty="0"/>
              <a:t>, </a:t>
            </a:r>
            <a:r>
              <a:rPr lang="en-US" altLang="en-US" dirty="0" err="1"/>
              <a:t>harga</a:t>
            </a:r>
            <a:r>
              <a:rPr lang="en-US" altLang="en-US" dirty="0"/>
              <a:t> </a:t>
            </a:r>
            <a:r>
              <a:rPr lang="en-US" altLang="en-US" dirty="0" err="1" smtClean="0"/>
              <a:t>tawaran</a:t>
            </a:r>
            <a:r>
              <a:rPr lang="en-US" altLang="en-US" dirty="0"/>
              <a:t>, </a:t>
            </a:r>
            <a:r>
              <a:rPr lang="en-US" altLang="en-US" dirty="0" err="1"/>
              <a:t>tempoh</a:t>
            </a:r>
            <a:r>
              <a:rPr lang="en-US" altLang="en-US" dirty="0"/>
              <a:t> </a:t>
            </a:r>
            <a:r>
              <a:rPr lang="en-US" altLang="en-US" dirty="0" err="1" smtClean="0"/>
              <a:t>siap</a:t>
            </a:r>
            <a:endParaRPr lang="en-US" altLang="en-US" dirty="0" smtClean="0"/>
          </a:p>
          <a:p>
            <a:pPr>
              <a:buFont typeface="Arial" charset="0"/>
              <a:buChar char="•"/>
              <a:defRPr/>
            </a:pPr>
            <a:r>
              <a:rPr lang="en-US" altLang="en-US" dirty="0" err="1" smtClean="0"/>
              <a:t>Sebab-sebab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penerimaan</a:t>
            </a:r>
            <a:r>
              <a:rPr lang="en-US" altLang="en-US" dirty="0" smtClean="0"/>
              <a:t>/</a:t>
            </a:r>
            <a:r>
              <a:rPr lang="en-US" altLang="en-US" dirty="0" err="1" smtClean="0"/>
              <a:t>penolakan</a:t>
            </a:r>
            <a:endParaRPr lang="en-US" altLang="en-US" dirty="0" smtClean="0"/>
          </a:p>
          <a:p>
            <a:pPr>
              <a:buFont typeface="Arial" charset="0"/>
              <a:buChar char="•"/>
              <a:defRPr/>
            </a:pPr>
            <a:r>
              <a:rPr lang="en-US" altLang="en-US" dirty="0" err="1" smtClean="0"/>
              <a:t>Mendapatkan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tandatangan</a:t>
            </a:r>
            <a:r>
              <a:rPr lang="en-US" altLang="en-US" dirty="0" smtClean="0"/>
              <a:t> </a:t>
            </a:r>
            <a:r>
              <a:rPr lang="en-US" altLang="en-US" dirty="0" err="1"/>
              <a:t>selepas</a:t>
            </a:r>
            <a:r>
              <a:rPr lang="en-US" altLang="en-US" dirty="0"/>
              <a:t> </a:t>
            </a:r>
            <a:r>
              <a:rPr lang="en-US" altLang="en-US" dirty="0" err="1" smtClean="0"/>
              <a:t>keputusan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259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TENDER TERHAD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50845701"/>
              </p:ext>
            </p:extLst>
          </p:nvPr>
        </p:nvGraphicFramePr>
        <p:xfrm>
          <a:off x="381000" y="1825625"/>
          <a:ext cx="566928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279574" y="3894773"/>
            <a:ext cx="3835730" cy="1736972"/>
          </a:xfrm>
        </p:spPr>
        <p:txBody>
          <a:bodyPr/>
          <a:lstStyle/>
          <a:p>
            <a:pPr marL="231775" indent="-274320">
              <a:spcBef>
                <a:spcPct val="0"/>
              </a:spcBef>
              <a:defRPr/>
            </a:pPr>
            <a:r>
              <a:rPr lang="en-US" altLang="en-US" dirty="0" err="1"/>
              <a:t>Kemampuan</a:t>
            </a:r>
            <a:r>
              <a:rPr lang="en-US" altLang="en-US" dirty="0"/>
              <a:t> </a:t>
            </a:r>
            <a:r>
              <a:rPr lang="en-US" altLang="en-US" dirty="0" err="1"/>
              <a:t>kewangan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teknikal</a:t>
            </a:r>
            <a:endParaRPr lang="en-US" altLang="en-US" dirty="0"/>
          </a:p>
          <a:p>
            <a:pPr marL="231775" indent="-274320">
              <a:spcBef>
                <a:spcPct val="0"/>
              </a:spcBef>
              <a:defRPr/>
            </a:pPr>
            <a:r>
              <a:rPr lang="en-US" altLang="en-US" dirty="0" err="1"/>
              <a:t>Pengalaman</a:t>
            </a:r>
            <a:endParaRPr lang="en-US" altLang="en-US" dirty="0"/>
          </a:p>
          <a:p>
            <a:pPr marL="231775" indent="-274320">
              <a:spcBef>
                <a:spcPct val="0"/>
              </a:spcBef>
              <a:defRPr/>
            </a:pPr>
            <a:r>
              <a:rPr lang="en-US" altLang="en-US" dirty="0" err="1"/>
              <a:t>Prestasi</a:t>
            </a:r>
            <a:r>
              <a:rPr lang="en-US" altLang="en-US" dirty="0"/>
              <a:t> </a:t>
            </a:r>
            <a:r>
              <a:rPr lang="en-US" altLang="en-US" dirty="0" err="1"/>
              <a:t>kerja</a:t>
            </a:r>
            <a:endParaRPr lang="en-US" altLang="en-US" dirty="0"/>
          </a:p>
          <a:p>
            <a:pPr marL="231775" indent="-274320">
              <a:spcBef>
                <a:spcPct val="0"/>
              </a:spcBef>
              <a:defRPr/>
            </a:pPr>
            <a:r>
              <a:rPr lang="en-US" altLang="en-US" dirty="0"/>
              <a:t>Lain-lain </a:t>
            </a:r>
            <a:r>
              <a:rPr lang="en-US" altLang="en-US" dirty="0" err="1"/>
              <a:t>asas</a:t>
            </a:r>
            <a:r>
              <a:rPr lang="en-US" altLang="en-US" dirty="0"/>
              <a:t> yang </a:t>
            </a:r>
            <a:r>
              <a:rPr lang="en-US" altLang="en-US" dirty="0" err="1"/>
              <a:t>berkaitan</a:t>
            </a:r>
            <a:endParaRPr lang="en-US" altLang="en-US" dirty="0"/>
          </a:p>
          <a:p>
            <a:endParaRPr lang="en-US" dirty="0"/>
          </a:p>
        </p:txBody>
      </p:sp>
      <p:cxnSp>
        <p:nvCxnSpPr>
          <p:cNvPr id="8" name="Elbow Connector 7"/>
          <p:cNvCxnSpPr>
            <a:endCxn id="6" idx="1"/>
          </p:cNvCxnSpPr>
          <p:nvPr/>
        </p:nvCxnSpPr>
        <p:spPr>
          <a:xfrm flipV="1">
            <a:off x="6139546" y="4763259"/>
            <a:ext cx="1140028" cy="65189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139546" y="2401184"/>
            <a:ext cx="4743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10 </a:t>
            </a:r>
            <a:r>
              <a:rPr lang="en-US" dirty="0" err="1"/>
              <a:t>syarikat</a:t>
            </a:r>
            <a:r>
              <a:rPr lang="en-US" dirty="0"/>
              <a:t>/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b="1" dirty="0" err="1"/>
              <a:t>Bumiputera</a:t>
            </a:r>
            <a:r>
              <a:rPr lang="en-US" dirty="0"/>
              <a:t> </a:t>
            </a:r>
            <a:r>
              <a:rPr lang="en-US" dirty="0" err="1"/>
              <a:t>tempatan</a:t>
            </a:r>
            <a:r>
              <a:rPr lang="en-US" dirty="0"/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39546" y="3419495"/>
            <a:ext cx="3529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10 </a:t>
            </a:r>
            <a:r>
              <a:rPr lang="en-US" dirty="0" err="1"/>
              <a:t>syarikat</a:t>
            </a:r>
            <a:r>
              <a:rPr lang="en-US" dirty="0"/>
              <a:t>/</a:t>
            </a:r>
            <a:r>
              <a:rPr lang="en-US" dirty="0" err="1"/>
              <a:t>kontraktor</a:t>
            </a:r>
            <a:r>
              <a:rPr lang="en-US" dirty="0"/>
              <a:t> </a:t>
            </a:r>
            <a:r>
              <a:rPr lang="en-US" b="1" dirty="0" err="1"/>
              <a:t>tempatan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1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285750" indent="-274320">
              <a:lnSpc>
                <a:spcPct val="70000"/>
              </a:lnSpc>
            </a:pPr>
            <a:r>
              <a:rPr lang="en-US" dirty="0" err="1"/>
              <a:t>Peruntukan</a:t>
            </a:r>
            <a:r>
              <a:rPr lang="en-US" dirty="0"/>
              <a:t> </a:t>
            </a:r>
            <a:r>
              <a:rPr lang="en-US" dirty="0" err="1"/>
              <a:t>kewangan</a:t>
            </a:r>
            <a:r>
              <a:rPr lang="en-US" dirty="0"/>
              <a:t> (AP 168).</a:t>
            </a:r>
          </a:p>
          <a:p>
            <a:pPr marL="285750" indent="-274320">
              <a:lnSpc>
                <a:spcPct val="70000"/>
              </a:lnSpc>
            </a:pPr>
            <a:r>
              <a:rPr lang="en-US" dirty="0" err="1"/>
              <a:t>Barangan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(AP 178.1).</a:t>
            </a:r>
          </a:p>
          <a:p>
            <a:pPr marL="285750" indent="-274320">
              <a:lnSpc>
                <a:spcPct val="70000"/>
              </a:lnSpc>
            </a:pP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pasaran</a:t>
            </a:r>
            <a:r>
              <a:rPr lang="en-US" dirty="0"/>
              <a:t> (AP 169.1).</a:t>
            </a:r>
          </a:p>
          <a:p>
            <a:pPr marL="285750" indent="-274320">
              <a:lnSpc>
                <a:spcPct val="70000"/>
              </a:lnSpc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perolehan</a:t>
            </a:r>
            <a:r>
              <a:rPr lang="en-US" dirty="0"/>
              <a:t> (B/P/K). </a:t>
            </a:r>
          </a:p>
          <a:p>
            <a:pPr marL="285750" indent="-274320">
              <a:lnSpc>
                <a:spcPct val="70000"/>
              </a:lnSpc>
            </a:pPr>
            <a:r>
              <a:rPr lang="en-US" dirty="0" err="1"/>
              <a:t>Pendaftaran</a:t>
            </a:r>
            <a:r>
              <a:rPr lang="en-US" dirty="0"/>
              <a:t> </a:t>
            </a:r>
            <a:r>
              <a:rPr lang="en-US" dirty="0" err="1"/>
              <a:t>Kontraktor</a:t>
            </a:r>
            <a:r>
              <a:rPr lang="en-US" dirty="0"/>
              <a:t> (AP 184).</a:t>
            </a:r>
          </a:p>
          <a:p>
            <a:pPr marL="285750" indent="-274320">
              <a:lnSpc>
                <a:spcPct val="70000"/>
              </a:lnSpc>
            </a:pPr>
            <a:r>
              <a:rPr lang="en-US" dirty="0" err="1"/>
              <a:t>Menyediakan</a:t>
            </a:r>
            <a:r>
              <a:rPr lang="en-US" dirty="0"/>
              <a:t> carta/</a:t>
            </a:r>
            <a:r>
              <a:rPr lang="en-US" dirty="0" err="1"/>
              <a:t>jadual</a:t>
            </a:r>
            <a:r>
              <a:rPr lang="en-US" dirty="0"/>
              <a:t> proses.</a:t>
            </a:r>
          </a:p>
          <a:p>
            <a:pPr marL="285750" indent="-274320">
              <a:lnSpc>
                <a:spcPct val="70000"/>
              </a:lnSpc>
            </a:pP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wang</a:t>
            </a:r>
            <a:r>
              <a:rPr lang="en-US" dirty="0"/>
              <a:t> </a:t>
            </a:r>
          </a:p>
          <a:p>
            <a:pPr marL="285750" indent="-274320">
              <a:lnSpc>
                <a:spcPct val="70000"/>
              </a:lnSpc>
            </a:pPr>
            <a:r>
              <a:rPr lang="en-US" dirty="0" err="1"/>
              <a:t>Dasar-dasar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:</a:t>
            </a:r>
          </a:p>
          <a:p>
            <a:pPr marL="742950" lvl="1" indent="-274320">
              <a:lnSpc>
                <a:spcPct val="70000"/>
              </a:lnSpc>
            </a:pP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/</a:t>
            </a:r>
            <a:r>
              <a:rPr lang="en-US" dirty="0" err="1" smtClean="0"/>
              <a:t>barangan</a:t>
            </a:r>
            <a:r>
              <a:rPr lang="en-US" dirty="0" smtClean="0"/>
              <a:t>/</a:t>
            </a:r>
            <a:r>
              <a:rPr lang="en-US" dirty="0" err="1" smtClean="0"/>
              <a:t>perkhidmatan</a:t>
            </a:r>
            <a:r>
              <a:rPr lang="en-US" dirty="0" smtClean="0"/>
              <a:t> </a:t>
            </a:r>
            <a:r>
              <a:rPr lang="en-US" dirty="0" err="1" smtClean="0"/>
              <a:t>tempatan</a:t>
            </a:r>
            <a:r>
              <a:rPr lang="en-US" dirty="0"/>
              <a:t>;</a:t>
            </a:r>
          </a:p>
          <a:p>
            <a:pPr marL="742950" lvl="1" indent="-274320">
              <a:lnSpc>
                <a:spcPct val="70000"/>
              </a:lnSpc>
            </a:pPr>
            <a:r>
              <a:rPr lang="en-US" dirty="0" err="1"/>
              <a:t>keutamaan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syarikat</a:t>
            </a:r>
            <a:r>
              <a:rPr lang="en-US" dirty="0"/>
              <a:t> </a:t>
            </a:r>
            <a:r>
              <a:rPr lang="en-US" dirty="0" err="1"/>
              <a:t>Bumiputera</a:t>
            </a:r>
            <a:r>
              <a:rPr lang="en-US" dirty="0"/>
              <a:t>; </a:t>
            </a:r>
          </a:p>
          <a:p>
            <a:pPr marL="742950" lvl="1" indent="-274320">
              <a:lnSpc>
                <a:spcPct val="70000"/>
              </a:lnSpc>
            </a:pPr>
            <a:r>
              <a:rPr lang="en-US" dirty="0" err="1"/>
              <a:t>perolehan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Free on Board (FOB)</a:t>
            </a:r>
          </a:p>
          <a:p>
            <a:pPr marL="742950" lvl="1" indent="-274320">
              <a:lnSpc>
                <a:spcPct val="70000"/>
              </a:lnSpc>
            </a:pPr>
            <a:r>
              <a:rPr lang="en-US" dirty="0" err="1"/>
              <a:t>pemindahan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/>
              <a:t>tempatan</a:t>
            </a:r>
            <a:r>
              <a:rPr lang="en-US" dirty="0"/>
              <a:t> </a:t>
            </a:r>
          </a:p>
          <a:p>
            <a:pPr marL="285750" indent="-274320">
              <a:lnSpc>
                <a:spcPct val="70000"/>
              </a:lnSpc>
            </a:pP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borang-borang</a:t>
            </a:r>
            <a:r>
              <a:rPr lang="en-US" dirty="0"/>
              <a:t> </a:t>
            </a:r>
            <a:r>
              <a:rPr lang="en-US" dirty="0" err="1" smtClean="0"/>
              <a:t>piawai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PROSES PEROLEHAN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05461907"/>
              </p:ext>
            </p:extLst>
          </p:nvPr>
        </p:nvGraphicFramePr>
        <p:xfrm>
          <a:off x="381000" y="1825625"/>
          <a:ext cx="566896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8" name="Elbow Connector 17"/>
          <p:cNvCxnSpPr/>
          <p:nvPr/>
        </p:nvCxnSpPr>
        <p:spPr>
          <a:xfrm flipV="1">
            <a:off x="4839558" y="2125362"/>
            <a:ext cx="1372012" cy="1235676"/>
          </a:xfrm>
          <a:prstGeom prst="bentConnector3">
            <a:avLst/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71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59" r="8759"/>
          <a:stretch>
            <a:fillRect/>
          </a:stretch>
        </p:blipFill>
        <p:spPr/>
      </p:pic>
      <p:sp>
        <p:nvSpPr>
          <p:cNvPr id="10" name="Rectangle 9"/>
          <p:cNvSpPr/>
          <p:nvPr/>
        </p:nvSpPr>
        <p:spPr>
          <a:xfrm>
            <a:off x="843146" y="4095491"/>
            <a:ext cx="45244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Sekian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</a:t>
            </a:r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terima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kasih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910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PROSES PEROLEHAN TENDER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6385557"/>
              </p:ext>
            </p:extLst>
          </p:nvPr>
        </p:nvGraphicFramePr>
        <p:xfrm>
          <a:off x="381000" y="1825624"/>
          <a:ext cx="11430000" cy="4365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808955" y="3733843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71957" y="3733843"/>
            <a:ext cx="4445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12112" y="3733843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06643" y="3733843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93712" y="3733843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69067" y="3733843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81490" y="3733843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872083" y="3733843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" y="4805059"/>
            <a:ext cx="17844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SULIT</a:t>
            </a:r>
            <a:endParaRPr lang="en-US" sz="54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81000" y="5629295"/>
            <a:ext cx="11430000" cy="5840"/>
          </a:xfrm>
          <a:prstGeom prst="straightConnector1">
            <a:avLst/>
          </a:prstGeom>
          <a:ln w="57150">
            <a:solidFill>
              <a:srgbClr val="FF0000">
                <a:alpha val="83000"/>
              </a:srgbClr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32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	PENYEDIAAN SPESIFIKASI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19195346"/>
              </p:ext>
            </p:extLst>
          </p:nvPr>
        </p:nvGraphicFramePr>
        <p:xfrm>
          <a:off x="381000" y="1825625"/>
          <a:ext cx="566896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indent="-274320">
              <a:lnSpc>
                <a:spcPct val="100000"/>
              </a:lnSpc>
              <a:spcBef>
                <a:spcPct val="0"/>
              </a:spcBef>
            </a:pPr>
            <a:r>
              <a:rPr lang="en-US" altLang="en-US" dirty="0" err="1"/>
              <a:t>Jawatankuasa</a:t>
            </a:r>
            <a:r>
              <a:rPr lang="en-US" altLang="en-US" dirty="0"/>
              <a:t> </a:t>
            </a:r>
            <a:r>
              <a:rPr lang="en-US" altLang="en-US" dirty="0" err="1"/>
              <a:t>Spesifikasi</a:t>
            </a:r>
            <a:r>
              <a:rPr lang="en-US" altLang="en-US" dirty="0"/>
              <a:t> </a:t>
            </a:r>
            <a:r>
              <a:rPr lang="en-US" altLang="en-US" dirty="0" err="1"/>
              <a:t>Teknikal</a:t>
            </a:r>
            <a:r>
              <a:rPr lang="en-US" altLang="en-US" dirty="0"/>
              <a:t> </a:t>
            </a:r>
            <a:r>
              <a:rPr lang="en-US" altLang="en-US" dirty="0" err="1"/>
              <a:t>hendaklah</a:t>
            </a:r>
            <a:r>
              <a:rPr lang="en-US" altLang="en-US" dirty="0"/>
              <a:t> </a:t>
            </a:r>
            <a:r>
              <a:rPr lang="en-US" altLang="en-US" dirty="0" err="1" smtClean="0"/>
              <a:t>sekurang-kurangnya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3 orang </a:t>
            </a:r>
            <a:r>
              <a:rPr lang="en-US" altLang="en-US" b="1" dirty="0" err="1"/>
              <a:t>pegawai</a:t>
            </a:r>
            <a:r>
              <a:rPr lang="en-US" altLang="en-US" b="1" dirty="0"/>
              <a:t> </a:t>
            </a:r>
            <a:r>
              <a:rPr lang="en-US" altLang="en-US" b="1" dirty="0" err="1"/>
              <a:t>mahir</a:t>
            </a:r>
            <a:r>
              <a:rPr lang="en-US" altLang="en-US" b="1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b="1" dirty="0" err="1"/>
              <a:t>berkelayakan</a:t>
            </a:r>
            <a:r>
              <a:rPr lang="en-US" altLang="en-US" dirty="0"/>
              <a:t>. </a:t>
            </a:r>
          </a:p>
          <a:p>
            <a:pPr indent="-274320">
              <a:lnSpc>
                <a:spcPct val="100000"/>
              </a:lnSpc>
              <a:spcBef>
                <a:spcPct val="0"/>
              </a:spcBef>
            </a:pPr>
            <a:r>
              <a:rPr lang="en-US" altLang="en-US" dirty="0" err="1" smtClean="0"/>
              <a:t>Dilantik</a:t>
            </a:r>
            <a:r>
              <a:rPr lang="en-US" altLang="en-US" dirty="0" smtClean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b="1" dirty="0" err="1"/>
              <a:t>Ketua</a:t>
            </a:r>
            <a:r>
              <a:rPr lang="en-US" altLang="en-US" b="1" dirty="0"/>
              <a:t> </a:t>
            </a:r>
            <a:r>
              <a:rPr lang="en-US" altLang="en-US" b="1" dirty="0" err="1"/>
              <a:t>Agensi</a:t>
            </a:r>
            <a:r>
              <a:rPr lang="en-US" altLang="en-US" dirty="0"/>
              <a:t>. </a:t>
            </a:r>
          </a:p>
          <a:p>
            <a:pPr indent="-274320">
              <a:lnSpc>
                <a:spcPct val="100000"/>
              </a:lnSpc>
              <a:spcBef>
                <a:spcPct val="0"/>
              </a:spcBef>
            </a:pPr>
            <a:r>
              <a:rPr lang="en-US" altLang="en-US" dirty="0" smtClean="0"/>
              <a:t>Masa </a:t>
            </a:r>
            <a:r>
              <a:rPr lang="en-US" altLang="en-US" dirty="0"/>
              <a:t>yang </a:t>
            </a:r>
            <a:r>
              <a:rPr lang="en-US" altLang="en-US" dirty="0" err="1"/>
              <a:t>mencukupi</a:t>
            </a:r>
            <a:r>
              <a:rPr lang="en-US" altLang="en-US" dirty="0"/>
              <a:t>.</a:t>
            </a:r>
          </a:p>
          <a:p>
            <a:pPr indent="-274320">
              <a:lnSpc>
                <a:spcPct val="100000"/>
              </a:lnSpc>
              <a:spcBef>
                <a:spcPct val="0"/>
              </a:spcBef>
            </a:pPr>
            <a:r>
              <a:rPr lang="en-US" altLang="en-US" dirty="0" err="1" smtClean="0"/>
              <a:t>Butiran</a:t>
            </a:r>
            <a:r>
              <a:rPr lang="en-US" altLang="en-US" dirty="0" smtClean="0"/>
              <a:t> </a:t>
            </a:r>
            <a:r>
              <a:rPr lang="en-US" altLang="en-US" dirty="0" err="1"/>
              <a:t>spesifikasi</a:t>
            </a:r>
            <a:r>
              <a:rPr lang="en-US" altLang="en-US" dirty="0"/>
              <a:t> yang </a:t>
            </a:r>
            <a:r>
              <a:rPr lang="en-US" altLang="en-US" b="1" dirty="0" err="1"/>
              <a:t>jelas</a:t>
            </a:r>
            <a:r>
              <a:rPr lang="en-US" altLang="en-US" dirty="0"/>
              <a:t>.</a:t>
            </a:r>
          </a:p>
          <a:p>
            <a:pPr indent="-274320">
              <a:lnSpc>
                <a:spcPct val="100000"/>
              </a:lnSpc>
              <a:spcBef>
                <a:spcPct val="0"/>
              </a:spcBef>
            </a:pPr>
            <a:r>
              <a:rPr lang="en-US" altLang="en-US" b="1" dirty="0" err="1" smtClean="0"/>
              <a:t>Tidak</a:t>
            </a:r>
            <a:r>
              <a:rPr lang="en-US" altLang="en-US" b="1" dirty="0" smtClean="0"/>
              <a:t> </a:t>
            </a:r>
            <a:r>
              <a:rPr lang="en-US" altLang="en-US" b="1" dirty="0" err="1"/>
              <a:t>mengkhusus</a:t>
            </a:r>
            <a:r>
              <a:rPr lang="en-US" altLang="en-US" b="1" dirty="0"/>
              <a:t> </a:t>
            </a:r>
            <a:r>
              <a:rPr lang="en-US" altLang="en-US" dirty="0" err="1"/>
              <a:t>kepada</a:t>
            </a:r>
            <a:r>
              <a:rPr lang="en-US" altLang="en-US" dirty="0"/>
              <a:t> </a:t>
            </a:r>
            <a:r>
              <a:rPr lang="en-US" altLang="en-US" dirty="0" err="1"/>
              <a:t>jenama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 smtClean="0"/>
              <a:t>buatan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tertentu</a:t>
            </a:r>
            <a:r>
              <a:rPr lang="en-US" altLang="en-US" dirty="0"/>
              <a:t>.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Jika</a:t>
            </a:r>
            <a:r>
              <a:rPr lang="en-US" altLang="en-US" dirty="0" smtClean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dielakkan</a:t>
            </a:r>
            <a:r>
              <a:rPr lang="en-US" altLang="en-US" dirty="0"/>
              <a:t>, </a:t>
            </a:r>
            <a:r>
              <a:rPr lang="en-US" altLang="en-US" dirty="0" err="1"/>
              <a:t>guna</a:t>
            </a:r>
            <a:r>
              <a:rPr lang="en-US" altLang="en-US" dirty="0"/>
              <a:t> </a:t>
            </a:r>
            <a:r>
              <a:rPr lang="en-US" altLang="en-US" dirty="0" err="1"/>
              <a:t>ungkapan</a:t>
            </a:r>
            <a:r>
              <a:rPr lang="en-US" altLang="en-US" dirty="0"/>
              <a:t> ‘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persamaan</a:t>
            </a:r>
            <a:r>
              <a:rPr lang="en-US" altLang="en-US" dirty="0"/>
              <a:t>’. </a:t>
            </a:r>
          </a:p>
          <a:p>
            <a:pPr indent="-274320">
              <a:lnSpc>
                <a:spcPct val="100000"/>
              </a:lnSpc>
              <a:spcBef>
                <a:spcPct val="0"/>
              </a:spcBef>
            </a:pPr>
            <a:r>
              <a:rPr lang="en-US" altLang="en-US" dirty="0" err="1" smtClean="0"/>
              <a:t>Berasaskan</a:t>
            </a:r>
            <a:r>
              <a:rPr lang="en-US" altLang="en-US" dirty="0" smtClean="0"/>
              <a:t> </a:t>
            </a:r>
            <a:r>
              <a:rPr lang="en-US" altLang="en-US" dirty="0" err="1"/>
              <a:t>fungsi</a:t>
            </a:r>
            <a:r>
              <a:rPr lang="en-US" altLang="en-US" dirty="0"/>
              <a:t> </a:t>
            </a:r>
            <a:r>
              <a:rPr lang="en-US" altLang="en-US" dirty="0" err="1"/>
              <a:t>penggunaan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sekurang-kurangnya</a:t>
            </a:r>
            <a:r>
              <a:rPr lang="en-US" altLang="en-US" dirty="0"/>
              <a:t> </a:t>
            </a:r>
            <a:r>
              <a:rPr lang="en-US" altLang="en-US" b="1" dirty="0" err="1" smtClean="0"/>
              <a:t>memenuhi</a:t>
            </a:r>
            <a:r>
              <a:rPr lang="en-US" altLang="en-US" b="1" dirty="0" smtClean="0"/>
              <a:t> Standards Malaysia </a:t>
            </a:r>
            <a:r>
              <a:rPr lang="en-US" altLang="en-US" dirty="0" smtClean="0"/>
              <a:t>(</a:t>
            </a:r>
            <a:r>
              <a:rPr lang="en-US" altLang="en-US" dirty="0"/>
              <a:t>MS)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b="1" dirty="0"/>
              <a:t>Standards </a:t>
            </a:r>
            <a:r>
              <a:rPr lang="en-US" altLang="en-US" b="1" dirty="0" err="1"/>
              <a:t>Antarabangsa</a:t>
            </a:r>
            <a:r>
              <a:rPr lang="en-US" altLang="en-US" b="1" dirty="0"/>
              <a:t> </a:t>
            </a:r>
            <a:r>
              <a:rPr lang="en-US" altLang="en-US" dirty="0"/>
              <a:t>yang </a:t>
            </a:r>
            <a:r>
              <a:rPr lang="en-US" altLang="en-US" dirty="0" err="1"/>
              <a:t>diiktiraf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dirty="0" err="1"/>
              <a:t>Kerajaan</a:t>
            </a:r>
            <a:r>
              <a:rPr lang="en-US" altLang="en-US" dirty="0" smtClean="0"/>
              <a:t>. (</a:t>
            </a:r>
            <a:r>
              <a:rPr lang="en-US" altLang="en-US" dirty="0" err="1"/>
              <a:t>ditandaaraskan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barang</a:t>
            </a:r>
            <a:r>
              <a:rPr lang="en-US" altLang="en-US" dirty="0"/>
              <a:t> </a:t>
            </a:r>
            <a:r>
              <a:rPr lang="en-US" altLang="en-US" dirty="0" err="1"/>
              <a:t>buatan</a:t>
            </a:r>
            <a:r>
              <a:rPr lang="en-US" altLang="en-US" dirty="0"/>
              <a:t> </a:t>
            </a:r>
            <a:r>
              <a:rPr lang="en-US" altLang="en-US" dirty="0" err="1"/>
              <a:t>tempatan</a:t>
            </a:r>
            <a:r>
              <a:rPr lang="en-US" altLang="en-US" dirty="0" smtClean="0"/>
              <a:t>).</a:t>
            </a:r>
            <a:endParaRPr lang="en-US" altLang="en-US" dirty="0"/>
          </a:p>
          <a:p>
            <a:pPr indent="-274320">
              <a:lnSpc>
                <a:spcPct val="100000"/>
              </a:lnSpc>
              <a:spcBef>
                <a:spcPct val="0"/>
              </a:spcBef>
            </a:pPr>
            <a:r>
              <a:rPr lang="en-US" altLang="en-US" dirty="0" err="1" smtClean="0"/>
              <a:t>Kelulusan</a:t>
            </a:r>
            <a:r>
              <a:rPr lang="en-US" altLang="en-US" dirty="0" smtClean="0"/>
              <a:t> </a:t>
            </a:r>
            <a:r>
              <a:rPr lang="en-US" altLang="en-US" b="1" dirty="0"/>
              <a:t>MAMPU</a:t>
            </a:r>
            <a:r>
              <a:rPr lang="en-US" altLang="en-US" dirty="0"/>
              <a:t> </a:t>
            </a:r>
            <a:r>
              <a:rPr lang="en-US" altLang="en-US" dirty="0" err="1"/>
              <a:t>bagi</a:t>
            </a:r>
            <a:r>
              <a:rPr lang="en-US" altLang="en-US" dirty="0"/>
              <a:t> </a:t>
            </a:r>
            <a:r>
              <a:rPr lang="en-US" altLang="en-US" dirty="0" err="1"/>
              <a:t>perolehan</a:t>
            </a:r>
            <a:r>
              <a:rPr lang="en-US" altLang="en-US" dirty="0"/>
              <a:t> yang </a:t>
            </a:r>
            <a:r>
              <a:rPr lang="en-US" altLang="en-US" dirty="0" err="1"/>
              <a:t>melibatkan</a:t>
            </a:r>
            <a:r>
              <a:rPr lang="en-US" altLang="en-US" dirty="0"/>
              <a:t> </a:t>
            </a:r>
            <a:r>
              <a:rPr lang="en-US" altLang="en-US" dirty="0" err="1"/>
              <a:t>teknologi</a:t>
            </a:r>
            <a:r>
              <a:rPr lang="en-US" altLang="en-US" dirty="0"/>
              <a:t> </a:t>
            </a:r>
            <a:r>
              <a:rPr lang="en-US" altLang="en-US" dirty="0" err="1" smtClean="0"/>
              <a:t>maklumat</a:t>
            </a:r>
            <a:r>
              <a:rPr lang="en-US" altLang="en-US" dirty="0" smtClean="0"/>
              <a:t>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756715" y="1898557"/>
            <a:ext cx="14661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 err="1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Pelanggan</a:t>
            </a:r>
            <a:endParaRPr lang="en-US" sz="2400" dirty="0">
              <a:ln w="18415" cmpd="sng">
                <a:noFill/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83486" y="4461649"/>
            <a:ext cx="14511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400" dirty="0" err="1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Pegawai</a:t>
            </a:r>
            <a:r>
              <a:rPr lang="en-US" sz="2400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2400" dirty="0" err="1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Perolehan</a:t>
            </a:r>
            <a:endParaRPr lang="en-US" sz="2400" dirty="0">
              <a:ln w="18415" cmpd="sng">
                <a:noFill/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71656" y="5593691"/>
            <a:ext cx="140435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400" dirty="0" err="1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Pembeka</a:t>
            </a:r>
            <a:r>
              <a:rPr lang="en-US" sz="2400" dirty="0" err="1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</a:t>
            </a:r>
            <a:endParaRPr lang="en-US" sz="2400" dirty="0">
              <a:ln w="18415" cmpd="sng">
                <a:noFill/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566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	PENYEDIAAN SPESIFIKASI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00965698"/>
              </p:ext>
            </p:extLst>
          </p:nvPr>
        </p:nvGraphicFramePr>
        <p:xfrm>
          <a:off x="381000" y="1825625"/>
          <a:ext cx="566896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altLang="en-US" dirty="0" err="1" smtClean="0"/>
              <a:t>Lazimnya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mempunyai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ciri-ciri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berikut</a:t>
            </a:r>
            <a:r>
              <a:rPr lang="en-US" altLang="en-US" dirty="0" smtClean="0"/>
              <a:t>:</a:t>
            </a:r>
          </a:p>
          <a:p>
            <a:pPr>
              <a:spcBef>
                <a:spcPct val="0"/>
              </a:spcBef>
            </a:pPr>
            <a:r>
              <a:rPr lang="en-US" altLang="en-US" dirty="0" err="1" smtClean="0"/>
              <a:t>Jenis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 err="1" smtClean="0"/>
              <a:t>Warna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 err="1" smtClean="0"/>
              <a:t>Saiz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 err="1" smtClean="0"/>
              <a:t>Berat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 err="1" smtClean="0"/>
              <a:t>Bentuk</a:t>
            </a:r>
            <a:r>
              <a:rPr lang="en-US" altLang="en-US" dirty="0" smtClean="0"/>
              <a:t>/</a:t>
            </a:r>
            <a:r>
              <a:rPr lang="en-US" altLang="en-US" dirty="0" err="1" smtClean="0"/>
              <a:t>ukuran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 err="1" smtClean="0"/>
              <a:t>Kualiti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 err="1" smtClean="0"/>
              <a:t>Pembungkusan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Cara </a:t>
            </a:r>
            <a:r>
              <a:rPr lang="en-US" altLang="en-US" dirty="0" err="1" smtClean="0"/>
              <a:t>penghantaran</a:t>
            </a: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err="1"/>
              <a:t>Nisbah</a:t>
            </a:r>
            <a:r>
              <a:rPr lang="en-US" altLang="en-US" dirty="0"/>
              <a:t> </a:t>
            </a:r>
            <a:r>
              <a:rPr lang="en-US" altLang="en-US" dirty="0" err="1"/>
              <a:t>kandungan</a:t>
            </a:r>
            <a:endParaRPr lang="en-US" altLang="en-US" dirty="0"/>
          </a:p>
          <a:p>
            <a:pPr marL="0" indent="0">
              <a:spcBef>
                <a:spcPct val="0"/>
              </a:spcBef>
              <a:buNone/>
            </a:pPr>
            <a:endParaRPr lang="en-US" altLang="en-US" dirty="0"/>
          </a:p>
          <a:p>
            <a:pPr>
              <a:spcBef>
                <a:spcPct val="50000"/>
              </a:spcBef>
              <a:buNone/>
            </a:pPr>
            <a:r>
              <a:rPr lang="en-US" altLang="en-US" dirty="0" err="1"/>
              <a:t>Mempunyai</a:t>
            </a:r>
            <a:r>
              <a:rPr lang="en-US" altLang="en-US" dirty="0"/>
              <a:t> DUA </a:t>
            </a:r>
            <a:r>
              <a:rPr lang="en-US" altLang="en-US" dirty="0" err="1"/>
              <a:t>ciri</a:t>
            </a:r>
            <a:r>
              <a:rPr lang="en-US" altLang="en-US" dirty="0"/>
              <a:t> </a:t>
            </a:r>
            <a:r>
              <a:rPr lang="en-US" altLang="en-US" dirty="0" err="1"/>
              <a:t>penting</a:t>
            </a:r>
            <a:r>
              <a:rPr lang="en-US" altLang="en-US" dirty="0"/>
              <a:t> :</a:t>
            </a:r>
          </a:p>
          <a:p>
            <a:pPr>
              <a:spcBef>
                <a:spcPct val="50000"/>
              </a:spcBef>
            </a:pPr>
            <a:r>
              <a:rPr lang="en-US" altLang="en-US" dirty="0" err="1" smtClean="0"/>
              <a:t>Ciri-ciri</a:t>
            </a:r>
            <a:r>
              <a:rPr lang="en-US" altLang="en-US" dirty="0" smtClean="0"/>
              <a:t> </a:t>
            </a:r>
            <a:r>
              <a:rPr lang="en-US" altLang="en-US" dirty="0" err="1"/>
              <a:t>wajib</a:t>
            </a:r>
            <a:endParaRPr lang="en-US" altLang="en-US" dirty="0"/>
          </a:p>
          <a:p>
            <a:pPr>
              <a:spcBef>
                <a:spcPct val="50000"/>
              </a:spcBef>
            </a:pPr>
            <a:r>
              <a:rPr lang="en-US" altLang="en-US" dirty="0" err="1"/>
              <a:t>Ciri-ciri</a:t>
            </a:r>
            <a:r>
              <a:rPr lang="en-US" altLang="en-US" dirty="0"/>
              <a:t> </a:t>
            </a:r>
            <a:r>
              <a:rPr lang="en-US" altLang="en-US" dirty="0" err="1"/>
              <a:t>sampingan</a:t>
            </a:r>
            <a:endParaRPr lang="en-US" altLang="en-US" dirty="0"/>
          </a:p>
          <a:p>
            <a:pPr marL="0" indent="0">
              <a:spcBef>
                <a:spcPct val="0"/>
              </a:spcBef>
              <a:buNone/>
            </a:pPr>
            <a:endParaRPr lang="en-US" altLang="en-US" dirty="0" smtClean="0"/>
          </a:p>
          <a:p>
            <a:pPr marL="0" indent="0">
              <a:spcBef>
                <a:spcPct val="0"/>
              </a:spcBef>
              <a:buNone/>
            </a:pPr>
            <a:endParaRPr lang="en-US" altLang="en-US" dirty="0"/>
          </a:p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446770" y="2077988"/>
            <a:ext cx="35433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 err="1" smtClean="0"/>
              <a:t>Tempoh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masa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 err="1"/>
              <a:t>Bilangan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diperlukan</a:t>
            </a:r>
            <a:endParaRPr lang="en-US" altLang="en-US" sz="2000" dirty="0"/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 err="1"/>
              <a:t>Perolehan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secara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pukal</a:t>
            </a:r>
            <a:endParaRPr lang="en-US" altLang="en-US" sz="2000" dirty="0"/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 err="1"/>
              <a:t>Jumlah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tenaga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manusia</a:t>
            </a:r>
            <a:endParaRPr lang="en-US" altLang="en-US" sz="2000" dirty="0"/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 err="1"/>
              <a:t>Tahap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kepakaran</a:t>
            </a:r>
            <a:r>
              <a:rPr lang="en-US" altLang="en-US" sz="2000" dirty="0"/>
              <a:t>/</a:t>
            </a:r>
            <a:r>
              <a:rPr lang="en-US" altLang="en-US" sz="2000" dirty="0" err="1"/>
              <a:t>kelulusan</a:t>
            </a:r>
            <a:endParaRPr lang="en-US" altLang="en-US" sz="2000" dirty="0"/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 err="1"/>
              <a:t>Keupayaan</a:t>
            </a:r>
            <a:r>
              <a:rPr lang="en-US" altLang="en-US" sz="2000" dirty="0"/>
              <a:t> minimum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 err="1"/>
              <a:t>Butir-butir</a:t>
            </a:r>
            <a:r>
              <a:rPr lang="en-US" altLang="en-US" sz="2000" dirty="0"/>
              <a:t> lain yang </a:t>
            </a:r>
            <a:r>
              <a:rPr lang="en-US" altLang="en-US" sz="2000" dirty="0" err="1"/>
              <a:t>berkaitan</a:t>
            </a:r>
            <a:r>
              <a:rPr lang="en-US" altLang="en-US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1107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	PENYEDIAAN DOKUMEN TENDER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51715433"/>
              </p:ext>
            </p:extLst>
          </p:nvPr>
        </p:nvGraphicFramePr>
        <p:xfrm>
          <a:off x="381000" y="1825625"/>
          <a:ext cx="566896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934200" y="1825625"/>
            <a:ext cx="4876800" cy="4351338"/>
          </a:xfrm>
        </p:spPr>
        <p:txBody>
          <a:bodyPr>
            <a:noAutofit/>
          </a:bodyPr>
          <a:lstStyle/>
          <a:p>
            <a:pPr marL="285750" indent="-285750">
              <a:spcBef>
                <a:spcPct val="0"/>
              </a:spcBef>
            </a:pPr>
            <a:r>
              <a:rPr lang="en-US" altLang="en-US" sz="1800" dirty="0" err="1" smtClean="0"/>
              <a:t>dokumen</a:t>
            </a:r>
            <a:r>
              <a:rPr lang="en-US" altLang="en-US" sz="1800" dirty="0" smtClean="0"/>
              <a:t> </a:t>
            </a:r>
            <a:r>
              <a:rPr lang="en-US" altLang="en-US" sz="1800" dirty="0" err="1"/>
              <a:t>berasingan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untuk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teknikal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harga</a:t>
            </a:r>
            <a:r>
              <a:rPr lang="en-US" altLang="en-US" sz="1800" dirty="0"/>
              <a:t>.</a:t>
            </a:r>
          </a:p>
          <a:p>
            <a:pPr marL="285750" indent="-285750">
              <a:spcBef>
                <a:spcPct val="0"/>
              </a:spcBef>
            </a:pPr>
            <a:r>
              <a:rPr lang="en-US" altLang="en-US" sz="1800" dirty="0" err="1" smtClean="0"/>
              <a:t>nama</a:t>
            </a:r>
            <a:r>
              <a:rPr lang="en-US" altLang="en-US" sz="1800" dirty="0" smtClean="0"/>
              <a:t> </a:t>
            </a:r>
            <a:r>
              <a:rPr lang="en-US" altLang="en-US" sz="1800" dirty="0" err="1"/>
              <a:t>syarikat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harga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tidak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dicatat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dalam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dokumen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tawaran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teknikal</a:t>
            </a:r>
            <a:endParaRPr lang="en-US" altLang="en-US" sz="1800" dirty="0"/>
          </a:p>
          <a:p>
            <a:pPr marL="285750" indent="-285750">
              <a:spcBef>
                <a:spcPct val="0"/>
              </a:spcBef>
            </a:pPr>
            <a:r>
              <a:rPr lang="en-US" altLang="en-US" sz="1800" dirty="0" err="1"/>
              <a:t>Tawaran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berasingan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bagi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lawatan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luar</a:t>
            </a:r>
            <a:r>
              <a:rPr lang="en-US" altLang="en-US" sz="1800" dirty="0"/>
              <a:t> </a:t>
            </a:r>
            <a:r>
              <a:rPr lang="en-US" altLang="en-US" sz="1800" dirty="0" err="1"/>
              <a:t>negara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kerana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PDI, </a:t>
            </a:r>
            <a:r>
              <a:rPr lang="en-US" altLang="en-US" sz="1800" dirty="0" err="1"/>
              <a:t>penilaian</a:t>
            </a:r>
            <a:r>
              <a:rPr lang="en-US" altLang="en-US" sz="1800" dirty="0"/>
              <a:t> tender </a:t>
            </a:r>
            <a:r>
              <a:rPr lang="en-US" altLang="en-US" sz="1800" dirty="0" err="1"/>
              <a:t>dan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latihan</a:t>
            </a:r>
            <a:r>
              <a:rPr lang="en-US" altLang="en-US" sz="1800" dirty="0"/>
              <a:t> </a:t>
            </a:r>
            <a:endParaRPr lang="en-US" altLang="en-US" sz="1800" dirty="0" smtClean="0"/>
          </a:p>
          <a:p>
            <a:pPr marL="285750" indent="-285750">
              <a:spcBef>
                <a:spcPct val="0"/>
              </a:spcBef>
            </a:pPr>
            <a:r>
              <a:rPr lang="en-US" altLang="en-US" sz="1800" dirty="0" err="1" smtClean="0"/>
              <a:t>Tawaran</a:t>
            </a:r>
            <a:r>
              <a:rPr lang="en-US" altLang="en-US" sz="1800" dirty="0" smtClean="0"/>
              <a:t> </a:t>
            </a:r>
            <a:r>
              <a:rPr lang="en-US" altLang="en-US" sz="1800" dirty="0" err="1"/>
              <a:t>harga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perlu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secara</a:t>
            </a:r>
            <a:r>
              <a:rPr lang="en-US" altLang="en-US" sz="1800" dirty="0"/>
              <a:t> FOB </a:t>
            </a:r>
            <a:r>
              <a:rPr lang="en-US" altLang="en-US" sz="1800" dirty="0" err="1"/>
              <a:t>kecuali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bagi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perolehan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ubat-ubatan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perolehan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perisian</a:t>
            </a:r>
            <a:r>
              <a:rPr lang="en-US" altLang="en-US" sz="1800" dirty="0"/>
              <a:t> ICT yang </a:t>
            </a:r>
            <a:r>
              <a:rPr lang="en-US" altLang="en-US" sz="1800" dirty="0" err="1"/>
              <a:t>diimport</a:t>
            </a:r>
            <a:r>
              <a:rPr lang="en-US" altLang="en-US" sz="1800" dirty="0"/>
              <a:t>.</a:t>
            </a:r>
          </a:p>
          <a:p>
            <a:pPr marL="285750" indent="-285750">
              <a:spcBef>
                <a:spcPct val="0"/>
              </a:spcBef>
            </a:pPr>
            <a:r>
              <a:rPr lang="en-US" altLang="en-US" sz="1800" dirty="0" err="1"/>
              <a:t>Cadangan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pemindahan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teknologi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bagi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membantu</a:t>
            </a:r>
            <a:r>
              <a:rPr lang="en-US" altLang="en-US" sz="1800" dirty="0"/>
              <a:t> </a:t>
            </a:r>
            <a:r>
              <a:rPr lang="en-US" altLang="en-US" sz="1800" dirty="0" err="1"/>
              <a:t>industri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tempatan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mempertingkatkan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kepakaran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dalam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pelbagai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bidang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terutama</a:t>
            </a:r>
            <a:r>
              <a:rPr lang="en-US" altLang="en-US" sz="1800" dirty="0"/>
              <a:t> yang </a:t>
            </a:r>
            <a:r>
              <a:rPr lang="en-US" altLang="en-US" sz="1800" dirty="0" err="1"/>
              <a:t>berteknologi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baru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terkini</a:t>
            </a:r>
            <a:r>
              <a:rPr lang="en-US" altLang="en-US" sz="1800" dirty="0"/>
              <a:t>.</a:t>
            </a:r>
          </a:p>
          <a:p>
            <a:pPr marL="285750" indent="-285750">
              <a:spcBef>
                <a:spcPct val="0"/>
              </a:spcBef>
            </a:pPr>
            <a:r>
              <a:rPr lang="en-US" altLang="en-US" sz="1800" dirty="0" err="1" smtClean="0"/>
              <a:t>Dalam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2 </a:t>
            </a:r>
            <a:r>
              <a:rPr lang="en-US" altLang="en-US" sz="1800" dirty="0" err="1"/>
              <a:t>sampul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berlakri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berasingan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bagi</a:t>
            </a:r>
            <a:r>
              <a:rPr lang="en-US" altLang="en-US" sz="1800" dirty="0"/>
              <a:t> tender </a:t>
            </a:r>
            <a:r>
              <a:rPr lang="en-US" altLang="en-US" sz="1800" dirty="0" err="1"/>
              <a:t>bekalan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perkhidmatan</a:t>
            </a:r>
            <a:r>
              <a:rPr lang="en-US" altLang="en-US" sz="1800" dirty="0" smtClean="0"/>
              <a:t>.</a:t>
            </a:r>
            <a:endParaRPr lang="en-US" altLang="en-US" sz="1800" dirty="0"/>
          </a:p>
        </p:txBody>
      </p:sp>
      <p:cxnSp>
        <p:nvCxnSpPr>
          <p:cNvPr id="6" name="Elbow Connector 5"/>
          <p:cNvCxnSpPr>
            <a:endCxn id="3" idx="1"/>
          </p:cNvCxnSpPr>
          <p:nvPr/>
        </p:nvCxnSpPr>
        <p:spPr>
          <a:xfrm>
            <a:off x="5480050" y="2717800"/>
            <a:ext cx="1454150" cy="1283494"/>
          </a:xfrm>
          <a:prstGeom prst="bentConnector3">
            <a:avLst/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368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	PENYEDIAAN DOKUMEN TENDER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89174663"/>
              </p:ext>
            </p:extLst>
          </p:nvPr>
        </p:nvGraphicFramePr>
        <p:xfrm>
          <a:off x="381000" y="1825625"/>
          <a:ext cx="566896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Elbow Connector 7"/>
          <p:cNvCxnSpPr>
            <a:endCxn id="9" idx="1"/>
          </p:cNvCxnSpPr>
          <p:nvPr/>
        </p:nvCxnSpPr>
        <p:spPr>
          <a:xfrm flipV="1">
            <a:off x="4972050" y="2420722"/>
            <a:ext cx="1545906" cy="462178"/>
          </a:xfrm>
          <a:prstGeom prst="bentConnector3">
            <a:avLst/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517956" y="1820557"/>
            <a:ext cx="52930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14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tarikh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tender </a:t>
            </a:r>
            <a:r>
              <a:rPr lang="en-US" dirty="0" err="1"/>
              <a:t>mula</a:t>
            </a:r>
            <a:r>
              <a:rPr lang="en-US" dirty="0"/>
              <a:t> </a:t>
            </a:r>
            <a:r>
              <a:rPr lang="en-US" dirty="0" err="1"/>
              <a:t>dijual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tender </a:t>
            </a:r>
            <a:r>
              <a:rPr lang="en-US" dirty="0" err="1"/>
              <a:t>tempatan</a:t>
            </a:r>
            <a:r>
              <a:rPr lang="en-US" dirty="0"/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28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tarikh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tender </a:t>
            </a:r>
            <a:r>
              <a:rPr lang="en-US" dirty="0" err="1"/>
              <a:t>mula</a:t>
            </a:r>
            <a:r>
              <a:rPr lang="en-US" dirty="0"/>
              <a:t> </a:t>
            </a:r>
            <a:r>
              <a:rPr lang="en-US" dirty="0" err="1"/>
              <a:t>dijual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tender </a:t>
            </a:r>
            <a:r>
              <a:rPr lang="en-US" dirty="0" err="1"/>
              <a:t>antarabangsa</a:t>
            </a:r>
            <a:r>
              <a:rPr lang="en-US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6103917" y="3316000"/>
            <a:ext cx="57070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minimum 90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tarikh</a:t>
            </a:r>
            <a:r>
              <a:rPr lang="en-US" dirty="0"/>
              <a:t> </a:t>
            </a:r>
            <a:r>
              <a:rPr lang="en-US" dirty="0" err="1"/>
              <a:t>tutup</a:t>
            </a:r>
            <a:r>
              <a:rPr lang="en-US" dirty="0"/>
              <a:t> tender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pelanjutan</a:t>
            </a:r>
            <a:r>
              <a:rPr lang="en-US" dirty="0" smtClean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tarikh</a:t>
            </a:r>
            <a:r>
              <a:rPr lang="en-US" dirty="0"/>
              <a:t> </a:t>
            </a:r>
            <a:r>
              <a:rPr lang="en-US" dirty="0" err="1"/>
              <a:t>tamat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 </a:t>
            </a:r>
            <a:r>
              <a:rPr lang="en-US" dirty="0" err="1"/>
              <a:t>laku</a:t>
            </a:r>
            <a:r>
              <a:rPr lang="en-US" dirty="0"/>
              <a:t> </a:t>
            </a:r>
            <a:r>
              <a:rPr lang="en-US" dirty="0" err="1" smtClean="0"/>
              <a:t>asal</a:t>
            </a:r>
            <a:r>
              <a:rPr lang="en-US" dirty="0" smtClean="0"/>
              <a:t> (</a:t>
            </a:r>
            <a:r>
              <a:rPr lang="en-US" dirty="0" err="1" smtClean="0"/>
              <a:t>dimaklumkan</a:t>
            </a:r>
            <a:r>
              <a:rPr lang="en-US" dirty="0" smtClean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yang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smtClean="0"/>
              <a:t>tender)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pelanjutan</a:t>
            </a:r>
            <a:r>
              <a:rPr lang="en-US" dirty="0" smtClean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kelulusan</a:t>
            </a:r>
            <a:r>
              <a:rPr lang="en-US" dirty="0"/>
              <a:t> </a:t>
            </a:r>
            <a:r>
              <a:rPr lang="en-US" dirty="0" err="1"/>
              <a:t>Pengerusi</a:t>
            </a:r>
            <a:r>
              <a:rPr lang="en-US" dirty="0"/>
              <a:t> </a:t>
            </a:r>
            <a:r>
              <a:rPr lang="en-US" dirty="0" smtClean="0"/>
              <a:t>LPA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pembatalan</a:t>
            </a:r>
            <a:r>
              <a:rPr lang="en-US" dirty="0" smtClean="0"/>
              <a:t> </a:t>
            </a:r>
            <a:r>
              <a:rPr lang="en-US" dirty="0"/>
              <a:t>tender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kelulusan</a:t>
            </a:r>
            <a:r>
              <a:rPr lang="en-US" dirty="0"/>
              <a:t> </a:t>
            </a:r>
            <a:r>
              <a:rPr lang="en-US" dirty="0" err="1"/>
              <a:t>Pengerusi</a:t>
            </a:r>
            <a:r>
              <a:rPr lang="en-US" dirty="0"/>
              <a:t> LPA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dimaklumkan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LPA </a:t>
            </a:r>
            <a:r>
              <a:rPr lang="en-US" dirty="0" err="1"/>
              <a:t>sebab-sebabnya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9441447" y="5250987"/>
            <a:ext cx="235590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 err="1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Tempoh</a:t>
            </a:r>
            <a:r>
              <a:rPr lang="en-US" sz="2400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Sah</a:t>
            </a:r>
            <a:r>
              <a:rPr lang="en-US" sz="2400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Laku</a:t>
            </a:r>
            <a:endParaRPr lang="en-US" sz="2400" dirty="0">
              <a:ln w="18415" cmpd="sng">
                <a:noFill/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150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	PENYEDIAAN DOKUMEN TENDER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algn="just">
              <a:spcBef>
                <a:spcPct val="20000"/>
              </a:spcBef>
              <a:spcAft>
                <a:spcPts val="1200"/>
              </a:spcAft>
              <a:defRPr/>
            </a:pPr>
            <a:r>
              <a:rPr lang="ms-MY" altLang="en-US" dirty="0"/>
              <a:t>Semua tawaran harga tender oleh syarikat hendaklah dikemukakan </a:t>
            </a:r>
            <a:r>
              <a:rPr lang="ms-MY" altLang="en-US" b="1" dirty="0"/>
              <a:t>tanpa kenaan </a:t>
            </a:r>
            <a:r>
              <a:rPr lang="ms-MY" altLang="en-US" b="1" dirty="0" smtClean="0"/>
              <a:t>GST</a:t>
            </a:r>
            <a:endParaRPr lang="ms-MY" altLang="en-US" b="1" dirty="0">
              <a:cs typeface="Times New Roman" pitchFamily="18" charset="0"/>
            </a:endParaRPr>
          </a:p>
          <a:p>
            <a:pPr algn="just">
              <a:spcBef>
                <a:spcPct val="20000"/>
              </a:spcBef>
              <a:spcAft>
                <a:spcPts val="1200"/>
              </a:spcAft>
              <a:defRPr/>
            </a:pPr>
            <a:r>
              <a:rPr lang="ms-MY" altLang="en-US" dirty="0" smtClean="0"/>
              <a:t>Syarikat </a:t>
            </a:r>
            <a:r>
              <a:rPr lang="ms-MY" altLang="en-US" dirty="0"/>
              <a:t>hendaklah </a:t>
            </a:r>
            <a:r>
              <a:rPr lang="ms-MY" altLang="en-US" b="1" dirty="0"/>
              <a:t>mengisytiharkan status pendaftaran </a:t>
            </a:r>
            <a:r>
              <a:rPr lang="ms-MY" altLang="en-US" dirty="0"/>
              <a:t>dan mengemukakan nombor pendaftaran GST kepada </a:t>
            </a:r>
            <a:r>
              <a:rPr lang="ms-MY" altLang="en-US" dirty="0" smtClean="0"/>
              <a:t>Agensi;</a:t>
            </a:r>
          </a:p>
          <a:p>
            <a:pPr algn="just">
              <a:spcBef>
                <a:spcPct val="20000"/>
              </a:spcBef>
              <a:spcAft>
                <a:spcPts val="1200"/>
              </a:spcAft>
              <a:defRPr/>
            </a:pPr>
            <a:r>
              <a:rPr lang="ms-MY" altLang="en-US" dirty="0" smtClean="0"/>
              <a:t>Sekiranya </a:t>
            </a:r>
            <a:r>
              <a:rPr lang="ms-MY" altLang="en-US" dirty="0"/>
              <a:t>syarikat yang berjaya adalah berdaftar GST dengan JKDM, Kementerian/Jabatan akan mengeluarkan Surat Setuju Terima kepada syarikat dengan tawaran harga </a:t>
            </a:r>
            <a:r>
              <a:rPr lang="ms-MY" altLang="en-US" b="1" dirty="0"/>
              <a:t>termasuk kenaan GST</a:t>
            </a:r>
            <a:r>
              <a:rPr lang="ms-MY" altLang="en-US" dirty="0"/>
              <a:t>; </a:t>
            </a:r>
            <a:endParaRPr lang="ms-MY" altLang="en-US" dirty="0" smtClean="0"/>
          </a:p>
          <a:p>
            <a:pPr algn="just">
              <a:spcBef>
                <a:spcPct val="20000"/>
              </a:spcBef>
              <a:spcAft>
                <a:spcPts val="1200"/>
              </a:spcAft>
              <a:defRPr/>
            </a:pPr>
            <a:r>
              <a:rPr lang="ms-MY" altLang="en-US" dirty="0" smtClean="0">
                <a:cs typeface="Arial" panose="020B0604020202020204" pitchFamily="34" charset="0"/>
              </a:rPr>
              <a:t>Bagi </a:t>
            </a:r>
            <a:r>
              <a:rPr lang="ms-MY" altLang="en-US" dirty="0">
                <a:cs typeface="Arial" panose="020B0604020202020204" pitchFamily="34" charset="0"/>
              </a:rPr>
              <a:t>syarikat yang mengisytiharkan tidak dikenakan cukai di bawah Akta GST, tetapi akan menjadi syarikat yang berdaftar GST setelah ditawarkan perolehan tersebut, </a:t>
            </a:r>
            <a:r>
              <a:rPr lang="ms-MY" altLang="en-US" b="1" dirty="0">
                <a:cs typeface="Arial" panose="020B0604020202020204" pitchFamily="34" charset="0"/>
              </a:rPr>
              <a:t>SST akan dikeluarkan tanpa kenaan GST </a:t>
            </a:r>
            <a:r>
              <a:rPr lang="ms-MY" altLang="en-US" dirty="0">
                <a:cs typeface="Arial" panose="020B0604020202020204" pitchFamily="34" charset="0"/>
              </a:rPr>
              <a:t>dan syarikat </a:t>
            </a:r>
            <a:r>
              <a:rPr lang="ms-MY" altLang="en-US" dirty="0" smtClean="0">
                <a:cs typeface="Arial" panose="020B0604020202020204" pitchFamily="34" charset="0"/>
              </a:rPr>
              <a:t>hendaklah:</a:t>
            </a:r>
          </a:p>
          <a:p>
            <a:pPr lvl="1" algn="just">
              <a:spcBef>
                <a:spcPct val="20000"/>
              </a:spcBef>
              <a:spcAft>
                <a:spcPts val="1200"/>
              </a:spcAft>
              <a:defRPr/>
            </a:pPr>
            <a:r>
              <a:rPr lang="ms-MY" altLang="en-US" dirty="0" smtClean="0">
                <a:cs typeface="Arial" panose="020B0604020202020204" pitchFamily="34" charset="0"/>
              </a:rPr>
              <a:t>memaklumkan dengan segera kepada Kementerian/Jabatan berkenaan perubahan status pendaftaran syarikat tersebut di bawah Akta GST; dan</a:t>
            </a:r>
          </a:p>
          <a:p>
            <a:pPr lvl="1" algn="just">
              <a:spcBef>
                <a:spcPct val="20000"/>
              </a:spcBef>
              <a:spcAft>
                <a:spcPts val="1200"/>
              </a:spcAft>
              <a:defRPr/>
            </a:pPr>
            <a:r>
              <a:rPr lang="ms-MY" altLang="en-US" dirty="0" smtClean="0">
                <a:cs typeface="Arial" panose="020B0604020202020204" pitchFamily="34" charset="0"/>
              </a:rPr>
              <a:t>Syarikat hendaklah membuat permohonan untuk pelarasan bagi kenaan GST.</a:t>
            </a:r>
          </a:p>
          <a:p>
            <a:pPr algn="just">
              <a:spcBef>
                <a:spcPct val="20000"/>
              </a:spcBef>
              <a:spcAft>
                <a:spcPts val="1200"/>
              </a:spcAft>
              <a:defRPr/>
            </a:pPr>
            <a:r>
              <a:rPr lang="ms-MY" altLang="en-US" dirty="0" smtClean="0">
                <a:cs typeface="Arial" panose="020B0604020202020204" pitchFamily="34" charset="0"/>
              </a:rPr>
              <a:t>Pelarasan harga kenaan GST hendaklah dimuktamadkan oleh Pegawai Pengawal atau mana-mana pegawai yang diturun kuasa oleh Pegawai Pengawal.</a:t>
            </a:r>
          </a:p>
          <a:p>
            <a:endParaRPr lang="en-US" sz="1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411787"/>
            <a:ext cx="16764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12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	PENGIKLANAN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187991"/>
              </p:ext>
            </p:extLst>
          </p:nvPr>
        </p:nvGraphicFramePr>
        <p:xfrm>
          <a:off x="381000" y="1825625"/>
          <a:ext cx="114300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170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521</TotalTime>
  <Words>1490</Words>
  <Application>Microsoft Office PowerPoint</Application>
  <PresentationFormat>Custom</PresentationFormat>
  <Paragraphs>255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KURSUS  PEROLEHAN KERAJAAN</vt:lpstr>
      <vt:lpstr>PROSES PEROLEHAN</vt:lpstr>
      <vt:lpstr>PROSES PEROLEHAN TENDER</vt:lpstr>
      <vt:lpstr>1. PENYEDIAAN SPESIFIKASI</vt:lpstr>
      <vt:lpstr>1. PENYEDIAAN SPESIFIKASI</vt:lpstr>
      <vt:lpstr>2. PENYEDIAAN DOKUMEN TENDER</vt:lpstr>
      <vt:lpstr>2. PENYEDIAAN DOKUMEN TENDER</vt:lpstr>
      <vt:lpstr>2. PENYEDIAAN DOKUMEN TENDER</vt:lpstr>
      <vt:lpstr>3. PENGIKLANAN </vt:lpstr>
      <vt:lpstr>3. PENGIKLANAN</vt:lpstr>
      <vt:lpstr>4. PENERIMAAN &amp; PEMBUKAAN TENDER</vt:lpstr>
      <vt:lpstr>4. PENERIMAAN &amp; PEMBUKAAN TENDER</vt:lpstr>
      <vt:lpstr>5. PENILAIAN TENDER</vt:lpstr>
      <vt:lpstr>5. PENILAIAN TENDER</vt:lpstr>
      <vt:lpstr>6. PENYEDIAAN KERTAS TAKLIMAT TENDER</vt:lpstr>
      <vt:lpstr>7. PERTIMBANGAN LEMBAGA PEROLEHAN</vt:lpstr>
      <vt:lpstr>8. PENYEDIAAN SURAT TAWARAN</vt:lpstr>
      <vt:lpstr>TUGAS URUSETIA TENDER</vt:lpstr>
      <vt:lpstr>TENDER TERHAD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tresnawati.shamsidi</cp:lastModifiedBy>
  <cp:revision>44</cp:revision>
  <dcterms:created xsi:type="dcterms:W3CDTF">2016-08-13T11:58:57Z</dcterms:created>
  <dcterms:modified xsi:type="dcterms:W3CDTF">2016-08-19T02:36:36Z</dcterms:modified>
</cp:coreProperties>
</file>